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61" r:id="rId5"/>
    <p:sldId id="287" r:id="rId6"/>
    <p:sldId id="277" r:id="rId7"/>
    <p:sldId id="262" r:id="rId8"/>
    <p:sldId id="278" r:id="rId9"/>
    <p:sldId id="279" r:id="rId10"/>
    <p:sldId id="289" r:id="rId11"/>
    <p:sldId id="263" r:id="rId12"/>
    <p:sldId id="267" r:id="rId13"/>
    <p:sldId id="265" r:id="rId14"/>
    <p:sldId id="269" r:id="rId15"/>
    <p:sldId id="270" r:id="rId16"/>
    <p:sldId id="271" r:id="rId17"/>
    <p:sldId id="272" r:id="rId18"/>
    <p:sldId id="290" r:id="rId19"/>
    <p:sldId id="291" r:id="rId20"/>
    <p:sldId id="276" r:id="rId21"/>
    <p:sldId id="293" r:id="rId22"/>
    <p:sldId id="294" r:id="rId23"/>
    <p:sldId id="295" r:id="rId24"/>
    <p:sldId id="280" r:id="rId25"/>
    <p:sldId id="281" r:id="rId26"/>
    <p:sldId id="282" r:id="rId27"/>
    <p:sldId id="283" r:id="rId28"/>
    <p:sldId id="266" r:id="rId29"/>
    <p:sldId id="273" r:id="rId30"/>
    <p:sldId id="274" r:id="rId31"/>
    <p:sldId id="275" r:id="rId32"/>
    <p:sldId id="260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2626"/>
    <a:srgbClr val="B38850"/>
    <a:srgbClr val="BF4141"/>
    <a:srgbClr val="A1D8DB"/>
    <a:srgbClr val="FEEEE6"/>
    <a:srgbClr val="C4D7D1"/>
    <a:srgbClr val="7ECEF5"/>
    <a:srgbClr val="FDDDCE"/>
    <a:srgbClr val="F7F3F0"/>
    <a:srgbClr val="5F9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1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17.481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0 0 24575,'0'3'0,"1"0"0,0 0 0,0 0 0,0 0 0,0 1 0,1-2 0,-1 1 0,1 0 0,0 0 0,0 0 0,4 4 0,1 3 0,30 56 0,-27-47 0,0 0 0,16 21 0,-21-34 0,-1-1 0,1 0 0,0 0 0,0 0 0,0-1 0,1 0 0,-1 1 0,1-2 0,0 1 0,13 5 0,123 40 0,-127-43 0,-1-1 0,25 5 0,-33-8 0,0-2 0,0 1 0,-1-1 0,1 0 0,0 0 0,0-1 0,0 1 0,0-1 0,11-4 0,4-4 0,-1 0 0,21-14 0,13-6 0,-43 23 0,84-35 0,-79 35 0,0 0 0,1 1 0,31-4 0,-45 9 0,-1 0 0,1 0 0,-1 0 0,0 0 0,1 0 0,-1 1 0,1-1 0,-1 1 0,0 0 0,0-1 0,1 1 0,-1 0 0,0 0 0,0 1 0,2 0 0,2 3 0,-1 0 0,0 0 0,8 9 0,8 9 0,-12-15 0,-1-1 0,1 1 0,0-2 0,1 1 0,-1-2 0,1 1 0,1-1 0,-1-1 0,0 0 0,1 0 0,0-1 0,0 0 0,0-1 0,13 1 0,-5-2 0,0-1 0,0 0 0,0-2 0,-1 0 0,1-2 0,-1 0 0,1-1 0,-1 0 0,0-2 0,24-11 0,104-62 0,-139 77 0,-1 0 0,1 0 0,0 1 0,0 0 0,0 0 0,0 1 0,1 0 0,-1 0 0,1 0 0,-2 1 0,2 1 0,8 0 0,-13 0 0,0 0 0,0 0 0,0 0 0,-1 0 0,1 0 0,-1 1 0,1 0 0,-1-1 0,1 1 0,-1 0 0,0 0 0,0 0 0,2 3 0,5 5 0,9 16 0,-17-25 0,7 11 0,0 0 0,1-1 0,0-1 0,15 14 0,-18-19 0,0-1 0,0 0 0,-1 0 0,2 0 0,-1-1 0,1 0 0,-1 0 0,1-1 0,0 0 0,11 2 0,-7-2 0,0-1 0,0 0 0,0 0 0,1-1 0,-1-1 0,0 0 0,0 0 0,0-1 0,0-1 0,-1 0 0,1 0 0,20-10 0,49-32 0,-4 1 0,-69 41 0,0 1 0,0-1 0,0 1 0,0 0 0,0 1 0,1-1 0,-1 2 0,0-1 0,1 1 0,-1 0 0,1 0 0,-1 1 0,0 0 0,1 1 0,-1-1 0,0 1 0,0 1 0,0-1 0,7 4 0,-8-3 0,1 0 0,0-1 0,0 0 0,0-1 0,0 0 0,1 0 0,-1 0 0,10-1 0,6-2 0,29-5 0,-16 1 0,67-3 0,151 3 0,-239 6 0,-2 1 0,1 0 0,0 1 0,23 7 0,-31-7 0,0 0 0,0 1 0,0 0 0,0 0 0,-1 0 0,1 1 0,-1 0 0,0 0 0,0 0 0,-1 1 0,1-1 0,4 7 0,-2 0 0,-6-9 0,0-1 0,0 1 0,0 0 0,0-1 0,0 1 0,1-1 0,-1 1 0,0-1 0,1 1 0,-1-1 0,1 0 0,0 0 0,-1 0 0,0 0 0,1 0 0,0 0 0,0 0 0,3 0 0,1 0 0,-1-1 0,0 1 0,0-2 0,1 1 0,-1-1 0,0 1 0,1-1 0,-2-1 0,10-2 0,5-4 0,21-11 0,-28 14 0,19-11 0,-10 4 0,41-14 0,-55 23 0,0 1 0,0 0 0,0 1 0,1 0 0,-1 0 0,0 1 0,1-1 0,-1 2 0,0-1 0,11 2 0,10 4 0,2-2 0,31 0 0,59-4 0,17 1 0,-131-1-105,-2 1 0,2-1 0,-1 1 0,0 1 0,0-1 0,0 1 0,0-1 0,0 1 0,-1 1 0,1-1 0,0 1 0,7 5 0,-4-1-6721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23.718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1 44 24575,'1'0'0,"0"1"0,-1-1 0,1 0 0,0 0 0,0 1 0,0-1 0,0 0 0,0 1 0,0-1 0,0 1 0,-1-1 0,1 1 0,0 0 0,0-1 0,-1 1 0,2 1 0,9 13 0,-10-14 0,6 12 0,2 2 0,2 0 0,-1 0 0,14 14 0,-13-17 0,1 0 0,1-1 0,0 0 0,0-1 0,1-1 0,27 14 0,-16-13 0,-1-1 0,1-2 0,-1-1 0,2 0 0,-1-2 0,33 1 0,-2-4 0,103-11 0,-85 0 0,97-27 0,67-38 0,-148 42 0,150-81 0,-238 114 0,1-2 0,1 0 0,0 0 0,0 0 0,6-2 0,-9 4 0,0 0 0,1 0 0,-1 0 0,0 0 0,0 0 0,0 0 0,0 0 0,0 0 0,0 0 0,0 0 0,0 0 0,0 1 0,0-1 0,0 0 0,0 1 0,0-1 0,-1 1 0,1-1 0,0 1 0,0 0 0,0-1 0,0 1 0,-1 0 0,2 0 0,3 8 0,1 0 0,-1 0 0,0 0 0,-1 1 0,0-1 0,4 18 0,-2-8 0,-1-4 0,-2-5 0,1 0 0,-1-1 0,1 0 0,7 12 0,-9-19 0,-1 1 0,1-1 0,0 0 0,0 0 0,0 0 0,0 0 0,0-1 0,0 1 0,0 0 0,0-1 0,0 0 0,1 1 0,-1-1 0,1 0 0,-1 0 0,1-1 0,-1 1 0,1 0 0,0-1 0,-1 0 0,5 1 0,6-2 0,0-1 0,0 0 0,0-1 0,0 0 0,-1-1 0,16-6 0,-2 0 0,15-4-14,181-58-353,-154 53 220,90-13 0,-119 28 147,-1 1 0,63 3 0,-75 2 0,0 2 0,0 0 0,0 1 0,43 16 0,-58-17-6,0 1 1,0 0-1,0 1 0,15 11 1,-22-15 14,-1 1 0,1 0 1,-1 1-1,0-1 1,0 1-1,0-1 0,0 1 1,0 0-1,-1 0 1,1 1-1,-1-1 0,0 0 1,-1 1-1,2 5 0,-2-4 197,0-2-150,0 0 1,0 0-1,0 0 1,1 0-1,-1 0 0,3 4 1,-3-6-60,0-1 1,1 0 0,-1 1 0,0-1 0,1 0-1,-1 0 1,1 0 0,-1 0 0,1 0 0,0 0-1,-1 0 1,1-1 0,-1 1 0,1 0 0,0-1-1,3 1 1,3 0 2,0 0 0,-1 0 0,1-1 0,0 0 0,-1 0 0,1-1 0,14-3 0,54-20 0,-38 11 0,1 1 0,2 2 0,66-7 0,-44 13 0,67 2 0,-96 1-25,0-2-1,1-1 0,41-11 0,-21 5-1236,-30 5-5564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25.237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1 68 24575,'0'5'0,"0"0"0,0 0 0,0 0 0,1 0 0,0 0 0,0-1 0,0 1 0,1 0 0,0-1 0,-1 1 0,6 7 0,58 89 0,-63-98 0,0 0 0,0-1 0,0 1 0,1-1 0,0 0 0,-1 0 0,1 0 0,0 0 0,0-1 0,0 1 0,0-1 0,0 1 0,0-1 0,0 0 0,1 0 0,-1-1 0,0 1 0,1-1 0,-1 0 0,0 0 0,1 0 0,3 0 0,7-2 0,-1-1 0,1 0 0,-1 0 0,14-7 0,-19 7 0,108-41 0,87-27 0,-145 56 0,1 4 0,0 2 0,69-2 0,-122 11 0,0 0 0,0 0 0,0 1 0,0 0 0,0 0 0,-1 0 0,1 1 0,-1-1 0,1 1 0,8 5 0,-7-4 0,2 1 0,-1-1 0,0-1 0,1 0 0,-1 0 0,1-1 0,17 1 0,2-2 0,34-5 0,-61 5 0,337-50-506,73-7-169,-304 54 675,-96 3 0,0 1 0,-1 1 0,1 0 0,0 1 0,-1 0 0,1 0 0,14 8 0,-22-10 19,0 1 0,0-1 1,0 1-1,-1 0 0,1 0 0,-1 0 0,1 1 0,-1-1 0,0 1 1,0-1-1,0 1 0,0 0 0,0-1 0,0 1 0,-1 0 0,1 0 1,0 4-1,0-1 52,-1 0 0,0 0 0,-1 1 0,1-1 0,-1 0 0,-1 0 0,1 0 0,-2 7 0,2-11-61,-1-1-1,1 0 0,0 0 1,0 0-1,0 1 0,0-1 1,0 0-1,0 0 0,0 0 0,0 1 1,1-1-1,-1 0 0,0 0 1,1 0-1,-1 0 0,1 0 1,-1 0-1,1 0 0,-1 0 0,1 0 1,0 0-1,0 1 0,1-1-10,0 0 0,0 0 0,-1 0 0,1 0 0,0-1-1,0 1 1,0 0 0,0-1 0,0 0 0,0 1 0,0-1 0,0 0 0,0 0-1,2 0 1,19-2 1,0-1 0,39-10 0,-48 9 0,49-11 0,138-30 0,2 12 0,-195 32 0,-1 1 0,0-1 0,0 1 0,12 2 0,-16-2 0,-1 1 0,1 0 0,0 0 0,-1 0 0,1 0 0,-1 0 0,1 1 0,-1-1 0,0 1 0,1 0 0,-1-1 0,0 1 0,0 0 0,2 3 0,1 1 0,0-1 0,1 0 0,0 0 0,0 0 0,0-1 0,1-1 0,-1 1 0,1 0 0,-1-1 0,2-1 0,-1 1 0,0-1 0,13 3 0,3-2 0,0-1 0,1-1 0,25-1 0,52-13 0,-18 2 0,-76 11 0,0 0 0,0 0 0,0 0 0,-1 1 0,1 1 0,0-1 0,0 1 0,-1 0 0,1 0 0,-1 1 0,12 6 0,0 3 0,-1 0 0,24 22 0,-24-19 0,-3-4-1365,-4-4-5461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26.359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0 91 24575,'1'0'0,"1"0"0,-1 0 0,0 1 0,1-1 0,-1 0 0,0 1 0,1-1 0,-1 1 0,0-1 0,1 1 0,-1 0 0,0-1 0,0 1 0,0 0 0,1 1 0,14 17 0,-1-2 0,-11-13 0,1-1 0,-1 0 0,2 0 0,-1 0 0,0 0 0,1-1 0,-1 0 0,0 0 0,1 0 0,0-1 0,-1 0 0,11 0 0,6 0 0,1 0 0,23-4 0,268-50-919,-113 14-24,46 4-214,252-3-1,-282 38 136,-180 2 1017,0 2 0,0 2 0,60 16 0,-83-16 532,1-1-1,-2 2 1,1-1 0,-1 2 0,1 0 0,14 13 0,-24-18-400,0 0-1,0-1 1,0 0 0,1 0 0,0 0-1,-1 0 1,1-1 0,-1 0-1,1 0 1,0 0 0,0 0 0,8-1-1,4-1-194,0 0-1,24-5 0,-29 3 159,111-22-82,47-7-186,39 3-375,-149 24 404,89 4 0,-128 3-249,-2 0-1,37 9 1,-32-3-5577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6T13:23:00.426"/>
    </inkml:context>
    <inkml:brush xml:id="br0">
      <inkml:brushProperty name="width" value="0.1" units="cm"/>
      <inkml:brushProperty name="height" value="0.6" units="cm"/>
      <inkml:brushProperty name="color" value="#A1D8DB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6T13:23:02.384"/>
    </inkml:context>
    <inkml:brush xml:id="br0">
      <inkml:brushProperty name="width" value="0.1" units="cm"/>
      <inkml:brushProperty name="height" value="0.6" units="cm"/>
      <inkml:brushProperty name="color" value="#A1D8DB"/>
      <inkml:brushProperty name="ignorePressure" value="1"/>
      <inkml:brushProperty name="inkEffects" value="pencil"/>
    </inkml:brush>
  </inkml:definitions>
  <inkml:trace contextRef="#ctx0" brushRef="#br0">0 0,'0'2,"0"1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17.481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0 0 24575,'0'3'0,"1"0"0,0 0 0,0 0 0,0 0 0,0 1 0,1-2 0,-1 1 0,1 0 0,0 0 0,0 0 0,4 4 0,1 3 0,30 56 0,-27-47 0,0 0 0,16 21 0,-21-34 0,-1-1 0,1 0 0,0 0 0,0 0 0,0-1 0,1 0 0,-1 1 0,1-2 0,0 1 0,13 5 0,123 40 0,-127-43 0,-1-1 0,25 5 0,-33-8 0,0-2 0,0 1 0,-1-1 0,1 0 0,0 0 0,0-1 0,0 1 0,0-1 0,11-4 0,4-4 0,-1 0 0,21-14 0,13-6 0,-43 23 0,84-35 0,-79 35 0,0 0 0,1 1 0,31-4 0,-45 9 0,-1 0 0,1 0 0,-1 0 0,0 0 0,1 0 0,-1 1 0,1-1 0,-1 1 0,0 0 0,0-1 0,1 1 0,-1 0 0,0 0 0,0 1 0,2 0 0,2 3 0,-1 0 0,0 0 0,8 9 0,8 9 0,-12-15 0,-1-1 0,1 1 0,0-2 0,1 1 0,-1-2 0,1 1 0,1-1 0,-1-1 0,0 0 0,1 0 0,0-1 0,0 0 0,0-1 0,13 1 0,-5-2 0,0-1 0,0 0 0,0-2 0,-1 0 0,1-2 0,-1 0 0,1-1 0,-1 0 0,0-2 0,24-11 0,104-62 0,-139 77 0,-1 0 0,1 0 0,0 1 0,0 0 0,0 0 0,0 1 0,1 0 0,-1 0 0,1 0 0,-2 1 0,2 1 0,8 0 0,-13 0 0,0 0 0,0 0 0,0 0 0,-1 0 0,1 0 0,-1 1 0,1 0 0,-1-1 0,1 1 0,-1 0 0,0 0 0,0 0 0,2 3 0,5 5 0,9 16 0,-17-25 0,7 11 0,0 0 0,1-1 0,0-1 0,15 14 0,-18-19 0,0-1 0,0 0 0,-1 0 0,2 0 0,-1-1 0,1 0 0,-1 0 0,1-1 0,0 0 0,11 2 0,-7-2 0,0-1 0,0 0 0,0 0 0,1-1 0,-1-1 0,0 0 0,0 0 0,0-1 0,0-1 0,-1 0 0,1 0 0,20-10 0,49-32 0,-4 1 0,-69 41 0,0 1 0,0-1 0,0 1 0,0 0 0,0 1 0,1-1 0,-1 2 0,0-1 0,1 1 0,-1 0 0,1 0 0,-1 1 0,0 0 0,1 1 0,-1-1 0,0 1 0,0 1 0,0-1 0,7 4 0,-8-3 0,1 0 0,0-1 0,0 0 0,0-1 0,0 0 0,1 0 0,-1 0 0,10-1 0,6-2 0,29-5 0,-16 1 0,67-3 0,151 3 0,-239 6 0,-2 1 0,1 0 0,0 1 0,23 7 0,-31-7 0,0 0 0,0 1 0,0 0 0,0 0 0,-1 0 0,1 1 0,-1 0 0,0 0 0,0 0 0,-1 1 0,1-1 0,4 7 0,-2 0 0,-6-9 0,0-1 0,0 1 0,0 0 0,0-1 0,0 1 0,1-1 0,-1 1 0,0-1 0,1 1 0,-1-1 0,1 0 0,0 0 0,-1 0 0,0 0 0,1 0 0,0 0 0,0 0 0,3 0 0,1 0 0,-1-1 0,0 1 0,0-2 0,1 1 0,-1-1 0,0 1 0,1-1 0,-2-1 0,10-2 0,5-4 0,21-11 0,-28 14 0,19-11 0,-10 4 0,41-14 0,-55 23 0,0 1 0,0 0 0,0 1 0,1 0 0,-1 0 0,0 1 0,1-1 0,-1 2 0,0-1 0,11 2 0,10 4 0,2-2 0,31 0 0,59-4 0,17 1 0,-131-1-105,-2 1 0,2-1 0,-1 1 0,0 1 0,0-1 0,0 1 0,0-1 0,0 1 0,-1 1 0,1-1 0,0 1 0,7 5 0,-4-1-6721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19.447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1 1 24575,'0'6'0,"0"1"0,0 0 0,1 0 0,1 0 0,-1-1 0,1 1 0,0-1 0,0 0 0,1 1 0,0-1 0,0 0 0,0 0 0,5 7 0,9 8 0,0 1 0,38 35 0,49 28 0,-97-79 0,1-1 0,0 0 0,0-1 0,1 1 0,-1-2 0,1 1 0,0-1 0,0 0 0,15 2 0,-13-4 0,0 0 0,0-1 0,1-1 0,-1 1 0,0-2 0,1 1 0,17-7 0,10-4 0,1-2 0,-2-2 0,70-40 0,-50 22 0,86-68 0,-139 98 0,-2 1 0,1 0 0,0 0 0,0 0 0,7-4 0,-10 7 0,-1 0 0,1-1 0,0 1 0,-1 0 0,1 0 0,0-1 0,-1 1 0,1 0 0,0 0 0,0 0 0,-1 0 0,1 0 0,0 0 0,-1 0 0,1 0 0,0 0 0,0 0 0,-1 0 0,1 1 0,0-1 0,-1 0 0,1 1 0,0-1 0,-1 0 0,1 1 0,0-1 0,-1 0 0,1 1 0,-1-1 0,1 1 0,-1-1 0,1 1 0,-1 0 0,0-1 0,0 1 0,1-1 0,-1 1 0,1 1 0,2 5 0,0 1 0,0 0 0,-1 1 0,1 7 0,6 20 0,-8-33 0,1-1 0,-1 1 0,0 0 0,1-1 0,0 0 0,0 0 0,0 0 0,0 1 0,0-1 0,1 0 0,-1-1 0,0 1 0,1 0 0,0-1 0,-1 1 0,0-1 0,1 0 0,0 0 0,0 0 0,0 0 0,0 0 0,3 0 0,8 1 0,1-1 0,-1 0 0,18-1 0,30-3 0,70-13 0,62-20 0,-106 18 0,-47 10 0,162-28 0,2 15 0,-201 20 0,0 1 0,0 0 0,1 0 0,-1 0 0,0 1 0,6 0 0,-9 0 0,-1-1 0,1 0 0,0 1 0,0-1 0,0 1 0,0-1 0,0 1 0,-1-1 0,1 1 0,0 0 0,0-1 0,-1 1 0,1 0 0,0-1 0,-1 1 0,1 0 0,-1 0 0,1 0 0,-1 0 0,1 0 0,-1-1 0,0 1 0,0 0 0,1 0 0,-1 0 0,0 0 0,0 2 0,1 13 0,-1-7 0,1-2 0,3 15 0,-4-19 0,1 0 0,0-1 0,0 1 0,1 0 0,-1-1 0,0 1 0,0-1 0,1 1 0,0-1 0,0 0 0,3 3 0,4 3 0,1-1 0,0 0 0,0-1 0,0 0 0,1 0 0,0-1 0,0-1 0,1 0 0,11 3 0,13 1 0,60 6 0,123 0 0,98 13 0,-308-25 0,5 0 0,19 6 0,-30-7 0,1 0 0,0 1 0,-1-1 0,1 1 0,0 0 0,-1 0 0,0 0 0,0 1 0,5 3 0,-7-4 0,1-1 0,0 1 0,0-1 0,0 1 0,0-1 0,0 0 0,0 0 0,0 0 0,0 0 0,1 0 0,-1 0 0,0-1 0,1 1 0,-1-1 0,0 0 0,1 1 0,3-1 0,2-1 0,0 0 0,1 0 0,12-5 0,-7 3 0,25-7 0,-15 3 0,28-4 0,-49 11 0,0-1 0,-1 1 0,1 0 0,0 0 0,0 0 0,0 0 0,0 1 0,0-1 0,0 1 0,0 0 0,0 0 0,-1 0 0,1 0 0,-1 0 0,1 0 0,-1 1 0,1-1 0,-1 1 0,1 0 0,-1 0 0,0 0 0,0 0 0,0 0 0,3 4 0,-5-5-50,1 0-1,0 0 1,-1 0-1,1 0 0,0-1 1,0 1-1,0 0 1,0 0-1,0 0 1,0-1-1,0 1 0,0-1 1,0 1-1,0-1 1,0 1-1,0-1 1,0 1-1,1-1 0,-1 0 1,0 0-1,0 1 1,0-1-1,1 0 1,-1 0-1,0 0 1,2-1-1,7-2-6775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23.718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1 44 24575,'1'0'0,"0"1"0,-1-1 0,1 0 0,0 0 0,0 1 0,0-1 0,0 0 0,0 1 0,0-1 0,0 1 0,-1-1 0,1 1 0,0 0 0,0-1 0,-1 1 0,2 1 0,9 13 0,-10-14 0,6 12 0,2 2 0,2 0 0,-1 0 0,14 14 0,-13-17 0,1 0 0,1-1 0,0 0 0,0-1 0,1-1 0,27 14 0,-16-13 0,-1-1 0,1-2 0,-1-1 0,2 0 0,-1-2 0,33 1 0,-2-4 0,103-11 0,-85 0 0,97-27 0,67-38 0,-148 42 0,150-81 0,-238 114 0,1-2 0,1 0 0,0 0 0,0 0 0,6-2 0,-9 4 0,0 0 0,1 0 0,-1 0 0,0 0 0,0 0 0,0 0 0,0 0 0,0 0 0,0 0 0,0 0 0,0 0 0,0 1 0,0-1 0,0 0 0,0 1 0,0-1 0,-1 1 0,1-1 0,0 1 0,0 0 0,0-1 0,0 1 0,-1 0 0,2 0 0,3 8 0,1 0 0,-1 0 0,0 0 0,-1 1 0,0-1 0,4 18 0,-2-8 0,-1-4 0,-2-5 0,1 0 0,-1-1 0,1 0 0,7 12 0,-9-19 0,-1 1 0,1-1 0,0 0 0,0 0 0,0 0 0,0 0 0,0-1 0,0 1 0,0 0 0,0-1 0,0 0 0,1 1 0,-1-1 0,1 0 0,-1 0 0,1-1 0,-1 1 0,1 0 0,0-1 0,-1 0 0,5 1 0,6-2 0,0-1 0,0 0 0,0-1 0,0 0 0,-1-1 0,16-6 0,-2 0 0,15-4-14,181-58-353,-154 53 220,90-13 0,-119 28 147,-1 1 0,63 3 0,-75 2 0,0 2 0,0 0 0,0 1 0,43 16 0,-58-17-6,0 1 1,0 0-1,0 1 0,15 11 1,-22-15 14,-1 1 0,1 0 1,-1 1-1,0-1 1,0 1-1,0-1 0,0 1 1,0 0-1,-1 0 1,1 1-1,-1-1 0,0 0 1,-1 1-1,2 5 0,-2-4 197,0-2-150,0 0 1,0 0-1,0 0 1,1 0-1,-1 0 0,3 4 1,-3-6-60,0-1 1,1 0 0,-1 1 0,0-1 0,1 0-1,-1 0 1,1 0 0,-1 0 0,1 0 0,0 0-1,-1 0 1,1-1 0,-1 1 0,1 0 0,0-1-1,3 1 1,3 0 2,0 0 0,-1 0 0,1-1 0,0 0 0,-1 0 0,1-1 0,14-3 0,54-20 0,-38 11 0,1 1 0,2 2 0,66-7 0,-44 13 0,67 2 0,-96 1-25,0-2-1,1-1 0,41-11 0,-21 5-1236,-30 5-5564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25.237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1 68 24575,'0'5'0,"0"0"0,0 0 0,0 0 0,1 0 0,0 0 0,0-1 0,0 1 0,1 0 0,0-1 0,-1 1 0,6 7 0,58 89 0,-63-98 0,0 0 0,0-1 0,0 1 0,1-1 0,0 0 0,-1 0 0,1 0 0,0 0 0,0-1 0,0 1 0,0-1 0,0 1 0,0-1 0,0 0 0,1 0 0,-1-1 0,0 1 0,1-1 0,-1 0 0,0 0 0,1 0 0,3 0 0,7-2 0,-1-1 0,1 0 0,-1 0 0,14-7 0,-19 7 0,108-41 0,87-27 0,-145 56 0,1 4 0,0 2 0,69-2 0,-122 11 0,0 0 0,0 0 0,0 1 0,0 0 0,0 0 0,-1 0 0,1 1 0,-1-1 0,1 1 0,8 5 0,-7-4 0,2 1 0,-1-1 0,0-1 0,1 0 0,-1 0 0,1-1 0,17 1 0,2-2 0,34-5 0,-61 5 0,337-50-506,73-7-169,-304 54 675,-96 3 0,0 1 0,-1 1 0,1 0 0,0 1 0,-1 0 0,1 0 0,14 8 0,-22-10 19,0 1 0,0-1 1,0 1-1,-1 0 0,1 0 0,-1 0 0,1 1 0,-1-1 0,0 1 1,0-1-1,0 1 0,0 0 0,0-1 0,0 1 0,-1 0 0,1 0 1,0 4-1,0-1 52,-1 0 0,0 0 0,-1 1 0,1-1 0,-1 0 0,-1 0 0,1 0 0,-2 7 0,2-11-61,-1-1-1,1 0 0,0 0 1,0 0-1,0 1 0,0-1 1,0 0-1,0 0 0,0 0 0,0 1 1,1-1-1,-1 0 0,0 0 1,1 0-1,-1 0 0,1 0 1,-1 0-1,1 0 0,-1 0 0,1 0 1,0 0-1,0 1 0,1-1-10,0 0 0,0 0 0,-1 0 0,1 0 0,0-1-1,0 1 1,0 0 0,0-1 0,0 0 0,0 1 0,0-1 0,0 0 0,0 0-1,2 0 1,19-2 1,0-1 0,39-10 0,-48 9 0,49-11 0,138-30 0,2 12 0,-195 32 0,-1 1 0,0-1 0,0 1 0,12 2 0,-16-2 0,-1 1 0,1 0 0,0 0 0,-1 0 0,1 0 0,-1 0 0,1 1 0,-1-1 0,0 1 0,1 0 0,-1-1 0,0 1 0,0 0 0,2 3 0,1 1 0,0-1 0,1 0 0,0 0 0,0 0 0,0-1 0,1-1 0,-1 1 0,1 0 0,-1-1 0,2-1 0,-1 1 0,0-1 0,13 3 0,3-2 0,0-1 0,1-1 0,25-1 0,52-13 0,-18 2 0,-76 11 0,0 0 0,0 0 0,0 0 0,-1 1 0,1 1 0,0-1 0,0 1 0,-1 0 0,1 0 0,-1 1 0,12 6 0,0 3 0,-1 0 0,24 22 0,-24-19 0,-3-4-1365,-4-4-5461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26.359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0 91 24575,'1'0'0,"1"0"0,-1 0 0,0 1 0,1-1 0,-1 0 0,0 1 0,1-1 0,-1 1 0,0-1 0,1 1 0,-1 0 0,0-1 0,0 1 0,0 0 0,1 1 0,14 17 0,-1-2 0,-11-13 0,1-1 0,-1 0 0,2 0 0,-1 0 0,0 0 0,1-1 0,-1 0 0,0 0 0,1 0 0,0-1 0,-1 0 0,11 0 0,6 0 0,1 0 0,23-4 0,268-50-919,-113 14-24,46 4-214,252-3-1,-282 38 136,-180 2 1017,0 2 0,0 2 0,60 16 0,-83-16 532,1-1-1,-2 2 1,1-1 0,-1 2 0,1 0 0,14 13 0,-24-18-400,0 0-1,0-1 1,0 0 0,1 0 0,0 0-1,-1 0 1,1-1 0,-1 0-1,1 0 1,0 0 0,0 0 0,8-1-1,4-1-194,0 0-1,24-5 0,-29 3 159,111-22-82,47-7-186,39 3-375,-149 24 404,89 4 0,-128 3-249,-2 0-1,37 9 1,-32-3-5577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19.447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1 1 24575,'0'6'0,"0"1"0,0 0 0,1 0 0,1 0 0,-1-1 0,1 1 0,0-1 0,0 0 0,1 1 0,0-1 0,0 0 0,0 0 0,5 7 0,9 8 0,0 1 0,38 35 0,49 28 0,-97-79 0,1-1 0,0 0 0,0-1 0,1 1 0,-1-2 0,1 1 0,0-1 0,0 0 0,15 2 0,-13-4 0,0 0 0,0-1 0,1-1 0,-1 1 0,0-2 0,1 1 0,17-7 0,10-4 0,1-2 0,-2-2 0,70-40 0,-50 22 0,86-68 0,-139 98 0,-2 1 0,1 0 0,0 0 0,0 0 0,7-4 0,-10 7 0,-1 0 0,1-1 0,0 1 0,-1 0 0,1 0 0,0-1 0,-1 1 0,1 0 0,0 0 0,0 0 0,-1 0 0,1 0 0,0 0 0,-1 0 0,1 0 0,0 0 0,0 0 0,-1 0 0,1 1 0,0-1 0,-1 0 0,1 1 0,0-1 0,-1 0 0,1 1 0,0-1 0,-1 0 0,1 1 0,-1-1 0,1 1 0,-1-1 0,1 1 0,-1 0 0,0-1 0,0 1 0,1-1 0,-1 1 0,1 1 0,2 5 0,0 1 0,0 0 0,-1 1 0,1 7 0,6 20 0,-8-33 0,1-1 0,-1 1 0,0 0 0,1-1 0,0 0 0,0 0 0,0 0 0,0 1 0,0-1 0,1 0 0,-1-1 0,0 1 0,1 0 0,0-1 0,-1 1 0,0-1 0,1 0 0,0 0 0,0 0 0,0 0 0,0 0 0,3 0 0,8 1 0,1-1 0,-1 0 0,18-1 0,30-3 0,70-13 0,62-20 0,-106 18 0,-47 10 0,162-28 0,2 15 0,-201 20 0,0 1 0,0 0 0,1 0 0,-1 0 0,0 1 0,6 0 0,-9 0 0,-1-1 0,1 0 0,0 1 0,0-1 0,0 1 0,0-1 0,0 1 0,-1-1 0,1 1 0,0 0 0,0-1 0,-1 1 0,1 0 0,0-1 0,-1 1 0,1 0 0,-1 0 0,1 0 0,-1 0 0,1 0 0,-1-1 0,0 1 0,0 0 0,1 0 0,-1 0 0,0 0 0,0 2 0,1 13 0,-1-7 0,1-2 0,3 15 0,-4-19 0,1 0 0,0-1 0,0 1 0,1 0 0,-1-1 0,0 1 0,0-1 0,1 1 0,0-1 0,0 0 0,3 3 0,4 3 0,1-1 0,0 0 0,0-1 0,0 0 0,1 0 0,0-1 0,0-1 0,1 0 0,11 3 0,13 1 0,60 6 0,123 0 0,98 13 0,-308-25 0,5 0 0,19 6 0,-30-7 0,1 0 0,0 1 0,-1-1 0,1 1 0,0 0 0,-1 0 0,0 0 0,0 1 0,5 3 0,-7-4 0,1-1 0,0 1 0,0-1 0,0 1 0,0-1 0,0 0 0,0 0 0,0 0 0,0 0 0,1 0 0,-1 0 0,0-1 0,1 1 0,-1-1 0,0 0 0,1 1 0,3-1 0,2-1 0,0 0 0,1 0 0,12-5 0,-7 3 0,25-7 0,-15 3 0,28-4 0,-49 11 0,0-1 0,-1 1 0,1 0 0,0 0 0,0 0 0,0 0 0,0 1 0,0-1 0,0 1 0,0 0 0,0 0 0,-1 0 0,1 0 0,-1 0 0,1 0 0,-1 1 0,1-1 0,-1 1 0,1 0 0,-1 0 0,0 0 0,0 0 0,0 0 0,3 4 0,-5-5-50,1 0-1,0 0 1,-1 0-1,1 0 0,0-1 1,0 1-1,0 0 1,0 0-1,0 0 1,0-1-1,0 1 0,0-1 1,0 1-1,0-1 1,0 1-1,0-1 1,0 1-1,1-1 0,-1 0 1,0 0-1,0 1 1,0-1-1,1 0 1,-1 0-1,0 0 1,2-1-1,7-2-6775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6T13:23:00.426"/>
    </inkml:context>
    <inkml:brush xml:id="br0">
      <inkml:brushProperty name="width" value="0.1" units="cm"/>
      <inkml:brushProperty name="height" value="0.6" units="cm"/>
      <inkml:brushProperty name="color" value="#A1D8DB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6T13:23:02.384"/>
    </inkml:context>
    <inkml:brush xml:id="br0">
      <inkml:brushProperty name="width" value="0.1" units="cm"/>
      <inkml:brushProperty name="height" value="0.6" units="cm"/>
      <inkml:brushProperty name="color" value="#A1D8DB"/>
      <inkml:brushProperty name="ignorePressure" value="1"/>
      <inkml:brushProperty name="inkEffects" value="pencil"/>
    </inkml:brush>
  </inkml:definitions>
  <inkml:trace contextRef="#ctx0" brushRef="#br0">0 0,'0'2,"0"1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17.481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0 0 24575,'0'3'0,"1"0"0,0 0 0,0 0 0,0 0 0,0 1 0,1-2 0,-1 1 0,1 0 0,0 0 0,0 0 0,4 4 0,1 3 0,30 56 0,-27-47 0,0 0 0,16 21 0,-21-34 0,-1-1 0,1 0 0,0 0 0,0 0 0,0-1 0,1 0 0,-1 1 0,1-2 0,0 1 0,13 5 0,123 40 0,-127-43 0,-1-1 0,25 5 0,-33-8 0,0-2 0,0 1 0,-1-1 0,1 0 0,0 0 0,0-1 0,0 1 0,0-1 0,11-4 0,4-4 0,-1 0 0,21-14 0,13-6 0,-43 23 0,84-35 0,-79 35 0,0 0 0,1 1 0,31-4 0,-45 9 0,-1 0 0,1 0 0,-1 0 0,0 0 0,1 0 0,-1 1 0,1-1 0,-1 1 0,0 0 0,0-1 0,1 1 0,-1 0 0,0 0 0,0 1 0,2 0 0,2 3 0,-1 0 0,0 0 0,8 9 0,8 9 0,-12-15 0,-1-1 0,1 1 0,0-2 0,1 1 0,-1-2 0,1 1 0,1-1 0,-1-1 0,0 0 0,1 0 0,0-1 0,0 0 0,0-1 0,13 1 0,-5-2 0,0-1 0,0 0 0,0-2 0,-1 0 0,1-2 0,-1 0 0,1-1 0,-1 0 0,0-2 0,24-11 0,104-62 0,-139 77 0,-1 0 0,1 0 0,0 1 0,0 0 0,0 0 0,0 1 0,1 0 0,-1 0 0,1 0 0,-2 1 0,2 1 0,8 0 0,-13 0 0,0 0 0,0 0 0,0 0 0,-1 0 0,1 0 0,-1 1 0,1 0 0,-1-1 0,1 1 0,-1 0 0,0 0 0,0 0 0,2 3 0,5 5 0,9 16 0,-17-25 0,7 11 0,0 0 0,1-1 0,0-1 0,15 14 0,-18-19 0,0-1 0,0 0 0,-1 0 0,2 0 0,-1-1 0,1 0 0,-1 0 0,1-1 0,0 0 0,11 2 0,-7-2 0,0-1 0,0 0 0,0 0 0,1-1 0,-1-1 0,0 0 0,0 0 0,0-1 0,0-1 0,-1 0 0,1 0 0,20-10 0,49-32 0,-4 1 0,-69 41 0,0 1 0,0-1 0,0 1 0,0 0 0,0 1 0,1-1 0,-1 2 0,0-1 0,1 1 0,-1 0 0,1 0 0,-1 1 0,0 0 0,1 1 0,-1-1 0,0 1 0,0 1 0,0-1 0,7 4 0,-8-3 0,1 0 0,0-1 0,0 0 0,0-1 0,0 0 0,1 0 0,-1 0 0,10-1 0,6-2 0,29-5 0,-16 1 0,67-3 0,151 3 0,-239 6 0,-2 1 0,1 0 0,0 1 0,23 7 0,-31-7 0,0 0 0,0 1 0,0 0 0,0 0 0,-1 0 0,1 1 0,-1 0 0,0 0 0,0 0 0,-1 1 0,1-1 0,4 7 0,-2 0 0,-6-9 0,0-1 0,0 1 0,0 0 0,0-1 0,0 1 0,1-1 0,-1 1 0,0-1 0,1 1 0,-1-1 0,1 0 0,0 0 0,-1 0 0,0 0 0,1 0 0,0 0 0,0 0 0,3 0 0,1 0 0,-1-1 0,0 1 0,0-2 0,1 1 0,-1-1 0,0 1 0,1-1 0,-2-1 0,10-2 0,5-4 0,21-11 0,-28 14 0,19-11 0,-10 4 0,41-14 0,-55 23 0,0 1 0,0 0 0,0 1 0,1 0 0,-1 0 0,0 1 0,1-1 0,-1 2 0,0-1 0,11 2 0,10 4 0,2-2 0,31 0 0,59-4 0,17 1 0,-131-1-105,-2 1 0,2-1 0,-1 1 0,0 1 0,0-1 0,0 1 0,0-1 0,0 1 0,-1 1 0,1-1 0,0 1 0,7 5 0,-4-1-6721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19.447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1 1 24575,'0'6'0,"0"1"0,0 0 0,1 0 0,1 0 0,-1-1 0,1 1 0,0-1 0,0 0 0,1 1 0,0-1 0,0 0 0,0 0 0,5 7 0,9 8 0,0 1 0,38 35 0,49 28 0,-97-79 0,1-1 0,0 0 0,0-1 0,1 1 0,-1-2 0,1 1 0,0-1 0,0 0 0,15 2 0,-13-4 0,0 0 0,0-1 0,1-1 0,-1 1 0,0-2 0,1 1 0,17-7 0,10-4 0,1-2 0,-2-2 0,70-40 0,-50 22 0,86-68 0,-139 98 0,-2 1 0,1 0 0,0 0 0,0 0 0,7-4 0,-10 7 0,-1 0 0,1-1 0,0 1 0,-1 0 0,1 0 0,0-1 0,-1 1 0,1 0 0,0 0 0,0 0 0,-1 0 0,1 0 0,0 0 0,-1 0 0,1 0 0,0 0 0,0 0 0,-1 0 0,1 1 0,0-1 0,-1 0 0,1 1 0,0-1 0,-1 0 0,1 1 0,0-1 0,-1 0 0,1 1 0,-1-1 0,1 1 0,-1-1 0,1 1 0,-1 0 0,0-1 0,0 1 0,1-1 0,-1 1 0,1 1 0,2 5 0,0 1 0,0 0 0,-1 1 0,1 7 0,6 20 0,-8-33 0,1-1 0,-1 1 0,0 0 0,1-1 0,0 0 0,0 0 0,0 0 0,0 1 0,0-1 0,1 0 0,-1-1 0,0 1 0,1 0 0,0-1 0,-1 1 0,0-1 0,1 0 0,0 0 0,0 0 0,0 0 0,0 0 0,3 0 0,8 1 0,1-1 0,-1 0 0,18-1 0,30-3 0,70-13 0,62-20 0,-106 18 0,-47 10 0,162-28 0,2 15 0,-201 20 0,0 1 0,0 0 0,1 0 0,-1 0 0,0 1 0,6 0 0,-9 0 0,-1-1 0,1 0 0,0 1 0,0-1 0,0 1 0,0-1 0,0 1 0,-1-1 0,1 1 0,0 0 0,0-1 0,-1 1 0,1 0 0,0-1 0,-1 1 0,1 0 0,-1 0 0,1 0 0,-1 0 0,1 0 0,-1-1 0,0 1 0,0 0 0,1 0 0,-1 0 0,0 0 0,0 2 0,1 13 0,-1-7 0,1-2 0,3 15 0,-4-19 0,1 0 0,0-1 0,0 1 0,1 0 0,-1-1 0,0 1 0,0-1 0,1 1 0,0-1 0,0 0 0,3 3 0,4 3 0,1-1 0,0 0 0,0-1 0,0 0 0,1 0 0,0-1 0,0-1 0,1 0 0,11 3 0,13 1 0,60 6 0,123 0 0,98 13 0,-308-25 0,5 0 0,19 6 0,-30-7 0,1 0 0,0 1 0,-1-1 0,1 1 0,0 0 0,-1 0 0,0 0 0,0 1 0,5 3 0,-7-4 0,1-1 0,0 1 0,0-1 0,0 1 0,0-1 0,0 0 0,0 0 0,0 0 0,0 0 0,1 0 0,-1 0 0,0-1 0,1 1 0,-1-1 0,0 0 0,1 1 0,3-1 0,2-1 0,0 0 0,1 0 0,12-5 0,-7 3 0,25-7 0,-15 3 0,28-4 0,-49 11 0,0-1 0,-1 1 0,1 0 0,0 0 0,0 0 0,0 0 0,0 1 0,0-1 0,0 1 0,0 0 0,0 0 0,-1 0 0,1 0 0,-1 0 0,1 0 0,-1 1 0,1-1 0,-1 1 0,1 0 0,-1 0 0,0 0 0,0 0 0,0 0 0,3 4 0,-5-5-50,1 0-1,0 0 1,-1 0-1,1 0 0,0-1 1,0 1-1,0 0 1,0 0-1,0 0 1,0-1-1,0 1 0,0-1 1,0 1-1,0-1 1,0 1-1,0-1 1,0 1-1,1-1 0,-1 0 1,0 0-1,0 1 1,0-1-1,1 0 1,-1 0-1,0 0 1,2-1-1,7-2-6775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23.718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1 44 24575,'1'0'0,"0"1"0,-1-1 0,1 0 0,0 0 0,0 1 0,0-1 0,0 0 0,0 1 0,0-1 0,0 1 0,-1-1 0,1 1 0,0 0 0,0-1 0,-1 1 0,2 1 0,9 13 0,-10-14 0,6 12 0,2 2 0,2 0 0,-1 0 0,14 14 0,-13-17 0,1 0 0,1-1 0,0 0 0,0-1 0,1-1 0,27 14 0,-16-13 0,-1-1 0,1-2 0,-1-1 0,2 0 0,-1-2 0,33 1 0,-2-4 0,103-11 0,-85 0 0,97-27 0,67-38 0,-148 42 0,150-81 0,-238 114 0,1-2 0,1 0 0,0 0 0,0 0 0,6-2 0,-9 4 0,0 0 0,1 0 0,-1 0 0,0 0 0,0 0 0,0 0 0,0 0 0,0 0 0,0 0 0,0 0 0,0 0 0,0 1 0,0-1 0,0 0 0,0 1 0,0-1 0,-1 1 0,1-1 0,0 1 0,0 0 0,0-1 0,0 1 0,-1 0 0,2 0 0,3 8 0,1 0 0,-1 0 0,0 0 0,-1 1 0,0-1 0,4 18 0,-2-8 0,-1-4 0,-2-5 0,1 0 0,-1-1 0,1 0 0,7 12 0,-9-19 0,-1 1 0,1-1 0,0 0 0,0 0 0,0 0 0,0 0 0,0-1 0,0 1 0,0 0 0,0-1 0,0 0 0,1 1 0,-1-1 0,1 0 0,-1 0 0,1-1 0,-1 1 0,1 0 0,0-1 0,-1 0 0,5 1 0,6-2 0,0-1 0,0 0 0,0-1 0,0 0 0,-1-1 0,16-6 0,-2 0 0,15-4-14,181-58-353,-154 53 220,90-13 0,-119 28 147,-1 1 0,63 3 0,-75 2 0,0 2 0,0 0 0,0 1 0,43 16 0,-58-17-6,0 1 1,0 0-1,0 1 0,15 11 1,-22-15 14,-1 1 0,1 0 1,-1 1-1,0-1 1,0 1-1,0-1 0,0 1 1,0 0-1,-1 0 1,1 1-1,-1-1 0,0 0 1,-1 1-1,2 5 0,-2-4 197,0-2-150,0 0 1,0 0-1,0 0 1,1 0-1,-1 0 0,3 4 1,-3-6-60,0-1 1,1 0 0,-1 1 0,0-1 0,1 0-1,-1 0 1,1 0 0,-1 0 0,1 0 0,0 0-1,-1 0 1,1-1 0,-1 1 0,1 0 0,0-1-1,3 1 1,3 0 2,0 0 0,-1 0 0,1-1 0,0 0 0,-1 0 0,1-1 0,14-3 0,54-20 0,-38 11 0,1 1 0,2 2 0,66-7 0,-44 13 0,67 2 0,-96 1-25,0-2-1,1-1 0,41-11 0,-21 5-1236,-30 5-5564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25.237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1 68 24575,'0'5'0,"0"0"0,0 0 0,0 0 0,1 0 0,0 0 0,0-1 0,0 1 0,1 0 0,0-1 0,-1 1 0,6 7 0,58 89 0,-63-98 0,0 0 0,0-1 0,0 1 0,1-1 0,0 0 0,-1 0 0,1 0 0,0 0 0,0-1 0,0 1 0,0-1 0,0 1 0,0-1 0,0 0 0,1 0 0,-1-1 0,0 1 0,1-1 0,-1 0 0,0 0 0,1 0 0,3 0 0,7-2 0,-1-1 0,1 0 0,-1 0 0,14-7 0,-19 7 0,108-41 0,87-27 0,-145 56 0,1 4 0,0 2 0,69-2 0,-122 11 0,0 0 0,0 0 0,0 1 0,0 0 0,0 0 0,-1 0 0,1 1 0,-1-1 0,1 1 0,8 5 0,-7-4 0,2 1 0,-1-1 0,0-1 0,1 0 0,-1 0 0,1-1 0,17 1 0,2-2 0,34-5 0,-61 5 0,337-50-506,73-7-169,-304 54 675,-96 3 0,0 1 0,-1 1 0,1 0 0,0 1 0,-1 0 0,1 0 0,14 8 0,-22-10 19,0 1 0,0-1 1,0 1-1,-1 0 0,1 0 0,-1 0 0,1 1 0,-1-1 0,0 1 1,0-1-1,0 1 0,0 0 0,0-1 0,0 1 0,-1 0 0,1 0 1,0 4-1,0-1 52,-1 0 0,0 0 0,-1 1 0,1-1 0,-1 0 0,-1 0 0,1 0 0,-2 7 0,2-11-61,-1-1-1,1 0 0,0 0 1,0 0-1,0 1 0,0-1 1,0 0-1,0 0 0,0 0 0,0 1 1,1-1-1,-1 0 0,0 0 1,1 0-1,-1 0 0,1 0 1,-1 0-1,1 0 0,-1 0 0,1 0 1,0 0-1,0 1 0,1-1-10,0 0 0,0 0 0,-1 0 0,1 0 0,0-1-1,0 1 1,0 0 0,0-1 0,0 0 0,0 1 0,0-1 0,0 0 0,0 0-1,2 0 1,19-2 1,0-1 0,39-10 0,-48 9 0,49-11 0,138-30 0,2 12 0,-195 32 0,-1 1 0,0-1 0,0 1 0,12 2 0,-16-2 0,-1 1 0,1 0 0,0 0 0,-1 0 0,1 0 0,-1 0 0,1 1 0,-1-1 0,0 1 0,1 0 0,-1-1 0,0 1 0,0 0 0,2 3 0,1 1 0,0-1 0,1 0 0,0 0 0,0 0 0,0-1 0,1-1 0,-1 1 0,1 0 0,-1-1 0,2-1 0,-1 1 0,0-1 0,13 3 0,3-2 0,0-1 0,1-1 0,25-1 0,52-13 0,-18 2 0,-76 11 0,0 0 0,0 0 0,0 0 0,-1 1 0,1 1 0,0-1 0,0 1 0,-1 0 0,1 0 0,-1 1 0,12 6 0,0 3 0,-1 0 0,24 22 0,-24-19 0,-3-4-1365,-4-4-5461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26.359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0 91 24575,'1'0'0,"1"0"0,-1 0 0,0 1 0,1-1 0,-1 0 0,0 1 0,1-1 0,-1 1 0,0-1 0,1 1 0,-1 0 0,0-1 0,0 1 0,0 0 0,1 1 0,14 17 0,-1-2 0,-11-13 0,1-1 0,-1 0 0,2 0 0,-1 0 0,0 0 0,1-1 0,-1 0 0,0 0 0,1 0 0,0-1 0,-1 0 0,11 0 0,6 0 0,1 0 0,23-4 0,268-50-919,-113 14-24,46 4-214,252-3-1,-282 38 136,-180 2 1017,0 2 0,0 2 0,60 16 0,-83-16 532,1-1-1,-2 2 1,1-1 0,-1 2 0,1 0 0,14 13 0,-24-18-400,0 0-1,0-1 1,0 0 0,1 0 0,0 0-1,-1 0 1,1-1 0,-1 0-1,1 0 1,0 0 0,0 0 0,8-1-1,4-1-194,0 0-1,24-5 0,-29 3 159,111-22-82,47-7-186,39 3-375,-149 24 404,89 4 0,-128 3-249,-2 0-1,37 9 1,-32-3-5577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6T13:23:00.426"/>
    </inkml:context>
    <inkml:brush xml:id="br0">
      <inkml:brushProperty name="width" value="0.1" units="cm"/>
      <inkml:brushProperty name="height" value="0.6" units="cm"/>
      <inkml:brushProperty name="color" value="#A1D8DB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6T13:23:02.384"/>
    </inkml:context>
    <inkml:brush xml:id="br0">
      <inkml:brushProperty name="width" value="0.1" units="cm"/>
      <inkml:brushProperty name="height" value="0.6" units="cm"/>
      <inkml:brushProperty name="color" value="#A1D8DB"/>
      <inkml:brushProperty name="ignorePressure" value="1"/>
      <inkml:brushProperty name="inkEffects" value="pencil"/>
    </inkml:brush>
  </inkml:definitions>
  <inkml:trace contextRef="#ctx0" brushRef="#br0">0 0,'0'2,"0"1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17.481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0 0 24575,'0'3'0,"1"0"0,0 0 0,0 0 0,0 0 0,0 1 0,1-2 0,-1 1 0,1 0 0,0 0 0,0 0 0,4 4 0,1 3 0,30 56 0,-27-47 0,0 0 0,16 21 0,-21-34 0,-1-1 0,1 0 0,0 0 0,0 0 0,0-1 0,1 0 0,-1 1 0,1-2 0,0 1 0,13 5 0,123 40 0,-127-43 0,-1-1 0,25 5 0,-33-8 0,0-2 0,0 1 0,-1-1 0,1 0 0,0 0 0,0-1 0,0 1 0,0-1 0,11-4 0,4-4 0,-1 0 0,21-14 0,13-6 0,-43 23 0,84-35 0,-79 35 0,0 0 0,1 1 0,31-4 0,-45 9 0,-1 0 0,1 0 0,-1 0 0,0 0 0,1 0 0,-1 1 0,1-1 0,-1 1 0,0 0 0,0-1 0,1 1 0,-1 0 0,0 0 0,0 1 0,2 0 0,2 3 0,-1 0 0,0 0 0,8 9 0,8 9 0,-12-15 0,-1-1 0,1 1 0,0-2 0,1 1 0,-1-2 0,1 1 0,1-1 0,-1-1 0,0 0 0,1 0 0,0-1 0,0 0 0,0-1 0,13 1 0,-5-2 0,0-1 0,0 0 0,0-2 0,-1 0 0,1-2 0,-1 0 0,1-1 0,-1 0 0,0-2 0,24-11 0,104-62 0,-139 77 0,-1 0 0,1 0 0,0 1 0,0 0 0,0 0 0,0 1 0,1 0 0,-1 0 0,1 0 0,-2 1 0,2 1 0,8 0 0,-13 0 0,0 0 0,0 0 0,0 0 0,-1 0 0,1 0 0,-1 1 0,1 0 0,-1-1 0,1 1 0,-1 0 0,0 0 0,0 0 0,2 3 0,5 5 0,9 16 0,-17-25 0,7 11 0,0 0 0,1-1 0,0-1 0,15 14 0,-18-19 0,0-1 0,0 0 0,-1 0 0,2 0 0,-1-1 0,1 0 0,-1 0 0,1-1 0,0 0 0,11 2 0,-7-2 0,0-1 0,0 0 0,0 0 0,1-1 0,-1-1 0,0 0 0,0 0 0,0-1 0,0-1 0,-1 0 0,1 0 0,20-10 0,49-32 0,-4 1 0,-69 41 0,0 1 0,0-1 0,0 1 0,0 0 0,0 1 0,1-1 0,-1 2 0,0-1 0,1 1 0,-1 0 0,1 0 0,-1 1 0,0 0 0,1 1 0,-1-1 0,0 1 0,0 1 0,0-1 0,7 4 0,-8-3 0,1 0 0,0-1 0,0 0 0,0-1 0,0 0 0,1 0 0,-1 0 0,10-1 0,6-2 0,29-5 0,-16 1 0,67-3 0,151 3 0,-239 6 0,-2 1 0,1 0 0,0 1 0,23 7 0,-31-7 0,0 0 0,0 1 0,0 0 0,0 0 0,-1 0 0,1 1 0,-1 0 0,0 0 0,0 0 0,-1 1 0,1-1 0,4 7 0,-2 0 0,-6-9 0,0-1 0,0 1 0,0 0 0,0-1 0,0 1 0,1-1 0,-1 1 0,0-1 0,1 1 0,-1-1 0,1 0 0,0 0 0,-1 0 0,0 0 0,1 0 0,0 0 0,0 0 0,3 0 0,1 0 0,-1-1 0,0 1 0,0-2 0,1 1 0,-1-1 0,0 1 0,1-1 0,-2-1 0,10-2 0,5-4 0,21-11 0,-28 14 0,19-11 0,-10 4 0,41-14 0,-55 23 0,0 1 0,0 0 0,0 1 0,1 0 0,-1 0 0,0 1 0,1-1 0,-1 2 0,0-1 0,11 2 0,10 4 0,2-2 0,31 0 0,59-4 0,17 1 0,-131-1-105,-2 1 0,2-1 0,-1 1 0,0 1 0,0-1 0,0 1 0,0-1 0,0 1 0,-1 1 0,1-1 0,0 1 0,7 5 0,-4-1-6721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23.718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1 44 24575,'1'0'0,"0"1"0,-1-1 0,1 0 0,0 0 0,0 1 0,0-1 0,0 0 0,0 1 0,0-1 0,0 1 0,-1-1 0,1 1 0,0 0 0,0-1 0,-1 1 0,2 1 0,9 13 0,-10-14 0,6 12 0,2 2 0,2 0 0,-1 0 0,14 14 0,-13-17 0,1 0 0,1-1 0,0 0 0,0-1 0,1-1 0,27 14 0,-16-13 0,-1-1 0,1-2 0,-1-1 0,2 0 0,-1-2 0,33 1 0,-2-4 0,103-11 0,-85 0 0,97-27 0,67-38 0,-148 42 0,150-81 0,-238 114 0,1-2 0,1 0 0,0 0 0,0 0 0,6-2 0,-9 4 0,0 0 0,1 0 0,-1 0 0,0 0 0,0 0 0,0 0 0,0 0 0,0 0 0,0 0 0,0 0 0,0 0 0,0 1 0,0-1 0,0 0 0,0 1 0,0-1 0,-1 1 0,1-1 0,0 1 0,0 0 0,0-1 0,0 1 0,-1 0 0,2 0 0,3 8 0,1 0 0,-1 0 0,0 0 0,-1 1 0,0-1 0,4 18 0,-2-8 0,-1-4 0,-2-5 0,1 0 0,-1-1 0,1 0 0,7 12 0,-9-19 0,-1 1 0,1-1 0,0 0 0,0 0 0,0 0 0,0 0 0,0-1 0,0 1 0,0 0 0,0-1 0,0 0 0,1 1 0,-1-1 0,1 0 0,-1 0 0,1-1 0,-1 1 0,1 0 0,0-1 0,-1 0 0,5 1 0,6-2 0,0-1 0,0 0 0,0-1 0,0 0 0,-1-1 0,16-6 0,-2 0 0,15-4-14,181-58-353,-154 53 220,90-13 0,-119 28 147,-1 1 0,63 3 0,-75 2 0,0 2 0,0 0 0,0 1 0,43 16 0,-58-17-6,0 1 1,0 0-1,0 1 0,15 11 1,-22-15 14,-1 1 0,1 0 1,-1 1-1,0-1 1,0 1-1,0-1 0,0 1 1,0 0-1,-1 0 1,1 1-1,-1-1 0,0 0 1,-1 1-1,2 5 0,-2-4 197,0-2-150,0 0 1,0 0-1,0 0 1,1 0-1,-1 0 0,3 4 1,-3-6-60,0-1 1,1 0 0,-1 1 0,0-1 0,1 0-1,-1 0 1,1 0 0,-1 0 0,1 0 0,0 0-1,-1 0 1,1-1 0,-1 1 0,1 0 0,0-1-1,3 1 1,3 0 2,0 0 0,-1 0 0,1-1 0,0 0 0,-1 0 0,1-1 0,14-3 0,54-20 0,-38 11 0,1 1 0,2 2 0,66-7 0,-44 13 0,67 2 0,-96 1-25,0-2-1,1-1 0,41-11 0,-21 5-1236,-30 5-5564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19.447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1 1 24575,'0'6'0,"0"1"0,0 0 0,1 0 0,1 0 0,-1-1 0,1 1 0,0-1 0,0 0 0,1 1 0,0-1 0,0 0 0,0 0 0,5 7 0,9 8 0,0 1 0,38 35 0,49 28 0,-97-79 0,1-1 0,0 0 0,0-1 0,1 1 0,-1-2 0,1 1 0,0-1 0,0 0 0,15 2 0,-13-4 0,0 0 0,0-1 0,1-1 0,-1 1 0,0-2 0,1 1 0,17-7 0,10-4 0,1-2 0,-2-2 0,70-40 0,-50 22 0,86-68 0,-139 98 0,-2 1 0,1 0 0,0 0 0,0 0 0,7-4 0,-10 7 0,-1 0 0,1-1 0,0 1 0,-1 0 0,1 0 0,0-1 0,-1 1 0,1 0 0,0 0 0,0 0 0,-1 0 0,1 0 0,0 0 0,-1 0 0,1 0 0,0 0 0,0 0 0,-1 0 0,1 1 0,0-1 0,-1 0 0,1 1 0,0-1 0,-1 0 0,1 1 0,0-1 0,-1 0 0,1 1 0,-1-1 0,1 1 0,-1-1 0,1 1 0,-1 0 0,0-1 0,0 1 0,1-1 0,-1 1 0,1 1 0,2 5 0,0 1 0,0 0 0,-1 1 0,1 7 0,6 20 0,-8-33 0,1-1 0,-1 1 0,0 0 0,1-1 0,0 0 0,0 0 0,0 0 0,0 1 0,0-1 0,1 0 0,-1-1 0,0 1 0,1 0 0,0-1 0,-1 1 0,0-1 0,1 0 0,0 0 0,0 0 0,0 0 0,0 0 0,3 0 0,8 1 0,1-1 0,-1 0 0,18-1 0,30-3 0,70-13 0,62-20 0,-106 18 0,-47 10 0,162-28 0,2 15 0,-201 20 0,0 1 0,0 0 0,1 0 0,-1 0 0,0 1 0,6 0 0,-9 0 0,-1-1 0,1 0 0,0 1 0,0-1 0,0 1 0,0-1 0,0 1 0,-1-1 0,1 1 0,0 0 0,0-1 0,-1 1 0,1 0 0,0-1 0,-1 1 0,1 0 0,-1 0 0,1 0 0,-1 0 0,1 0 0,-1-1 0,0 1 0,0 0 0,1 0 0,-1 0 0,0 0 0,0 2 0,1 13 0,-1-7 0,1-2 0,3 15 0,-4-19 0,1 0 0,0-1 0,0 1 0,1 0 0,-1-1 0,0 1 0,0-1 0,1 1 0,0-1 0,0 0 0,3 3 0,4 3 0,1-1 0,0 0 0,0-1 0,0 0 0,1 0 0,0-1 0,0-1 0,1 0 0,11 3 0,13 1 0,60 6 0,123 0 0,98 13 0,-308-25 0,5 0 0,19 6 0,-30-7 0,1 0 0,0 1 0,-1-1 0,1 1 0,0 0 0,-1 0 0,0 0 0,0 1 0,5 3 0,-7-4 0,1-1 0,0 1 0,0-1 0,0 1 0,0-1 0,0 0 0,0 0 0,0 0 0,0 0 0,1 0 0,-1 0 0,0-1 0,1 1 0,-1-1 0,0 0 0,1 1 0,3-1 0,2-1 0,0 0 0,1 0 0,12-5 0,-7 3 0,25-7 0,-15 3 0,28-4 0,-49 11 0,0-1 0,-1 1 0,1 0 0,0 0 0,0 0 0,0 0 0,0 1 0,0-1 0,0 1 0,0 0 0,0 0 0,-1 0 0,1 0 0,-1 0 0,1 0 0,-1 1 0,1-1 0,-1 1 0,1 0 0,-1 0 0,0 0 0,0 0 0,0 0 0,3 4 0,-5-5-50,1 0-1,0 0 1,-1 0-1,1 0 0,0-1 1,0 1-1,0 0 1,0 0-1,0 0 1,0-1-1,0 1 0,0-1 1,0 1-1,0-1 1,0 1-1,0-1 1,0 1-1,1-1 0,-1 0 1,0 0-1,0 1 1,0-1-1,1 0 1,-1 0-1,0 0 1,2-1-1,7-2-6775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23.718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1 44 24575,'1'0'0,"0"1"0,-1-1 0,1 0 0,0 0 0,0 1 0,0-1 0,0 0 0,0 1 0,0-1 0,0 1 0,-1-1 0,1 1 0,0 0 0,0-1 0,-1 1 0,2 1 0,9 13 0,-10-14 0,6 12 0,2 2 0,2 0 0,-1 0 0,14 14 0,-13-17 0,1 0 0,1-1 0,0 0 0,0-1 0,1-1 0,27 14 0,-16-13 0,-1-1 0,1-2 0,-1-1 0,2 0 0,-1-2 0,33 1 0,-2-4 0,103-11 0,-85 0 0,97-27 0,67-38 0,-148 42 0,150-81 0,-238 114 0,1-2 0,1 0 0,0 0 0,0 0 0,6-2 0,-9 4 0,0 0 0,1 0 0,-1 0 0,0 0 0,0 0 0,0 0 0,0 0 0,0 0 0,0 0 0,0 0 0,0 0 0,0 1 0,0-1 0,0 0 0,0 1 0,0-1 0,-1 1 0,1-1 0,0 1 0,0 0 0,0-1 0,0 1 0,-1 0 0,2 0 0,3 8 0,1 0 0,-1 0 0,0 0 0,-1 1 0,0-1 0,4 18 0,-2-8 0,-1-4 0,-2-5 0,1 0 0,-1-1 0,1 0 0,7 12 0,-9-19 0,-1 1 0,1-1 0,0 0 0,0 0 0,0 0 0,0 0 0,0-1 0,0 1 0,0 0 0,0-1 0,0 0 0,1 1 0,-1-1 0,1 0 0,-1 0 0,1-1 0,-1 1 0,1 0 0,0-1 0,-1 0 0,5 1 0,6-2 0,0-1 0,0 0 0,0-1 0,0 0 0,-1-1 0,16-6 0,-2 0 0,15-4-14,181-58-353,-154 53 220,90-13 0,-119 28 147,-1 1 0,63 3 0,-75 2 0,0 2 0,0 0 0,0 1 0,43 16 0,-58-17-6,0 1 1,0 0-1,0 1 0,15 11 1,-22-15 14,-1 1 0,1 0 1,-1 1-1,0-1 1,0 1-1,0-1 0,0 1 1,0 0-1,-1 0 1,1 1-1,-1-1 0,0 0 1,-1 1-1,2 5 0,-2-4 197,0-2-150,0 0 1,0 0-1,0 0 1,1 0-1,-1 0 0,3 4 1,-3-6-60,0-1 1,1 0 0,-1 1 0,0-1 0,1 0-1,-1 0 1,1 0 0,-1 0 0,1 0 0,0 0-1,-1 0 1,1-1 0,-1 1 0,1 0 0,0-1-1,3 1 1,3 0 2,0 0 0,-1 0 0,1-1 0,0 0 0,-1 0 0,1-1 0,14-3 0,54-20 0,-38 11 0,1 1 0,2 2 0,66-7 0,-44 13 0,67 2 0,-96 1-25,0-2-1,1-1 0,41-11 0,-21 5-1236,-30 5-5564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25.237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1 68 24575,'0'5'0,"0"0"0,0 0 0,0 0 0,1 0 0,0 0 0,0-1 0,0 1 0,1 0 0,0-1 0,-1 1 0,6 7 0,58 89 0,-63-98 0,0 0 0,0-1 0,0 1 0,1-1 0,0 0 0,-1 0 0,1 0 0,0 0 0,0-1 0,0 1 0,0-1 0,0 1 0,0-1 0,0 0 0,1 0 0,-1-1 0,0 1 0,1-1 0,-1 0 0,0 0 0,1 0 0,3 0 0,7-2 0,-1-1 0,1 0 0,-1 0 0,14-7 0,-19 7 0,108-41 0,87-27 0,-145 56 0,1 4 0,0 2 0,69-2 0,-122 11 0,0 0 0,0 0 0,0 1 0,0 0 0,0 0 0,-1 0 0,1 1 0,-1-1 0,1 1 0,8 5 0,-7-4 0,2 1 0,-1-1 0,0-1 0,1 0 0,-1 0 0,1-1 0,17 1 0,2-2 0,34-5 0,-61 5 0,337-50-506,73-7-169,-304 54 675,-96 3 0,0 1 0,-1 1 0,1 0 0,0 1 0,-1 0 0,1 0 0,14 8 0,-22-10 19,0 1 0,0-1 1,0 1-1,-1 0 0,1 0 0,-1 0 0,1 1 0,-1-1 0,0 1 1,0-1-1,0 1 0,0 0 0,0-1 0,0 1 0,-1 0 0,1 0 1,0 4-1,0-1 52,-1 0 0,0 0 0,-1 1 0,1-1 0,-1 0 0,-1 0 0,1 0 0,-2 7 0,2-11-61,-1-1-1,1 0 0,0 0 1,0 0-1,0 1 0,0-1 1,0 0-1,0 0 0,0 0 0,0 1 1,1-1-1,-1 0 0,0 0 1,1 0-1,-1 0 0,1 0 1,-1 0-1,1 0 0,-1 0 0,1 0 1,0 0-1,0 1 0,1-1-10,0 0 0,0 0 0,-1 0 0,1 0 0,0-1-1,0 1 1,0 0 0,0-1 0,0 0 0,0 1 0,0-1 0,0 0 0,0 0-1,2 0 1,19-2 1,0-1 0,39-10 0,-48 9 0,49-11 0,138-30 0,2 12 0,-195 32 0,-1 1 0,0-1 0,0 1 0,12 2 0,-16-2 0,-1 1 0,1 0 0,0 0 0,-1 0 0,1 0 0,-1 0 0,1 1 0,-1-1 0,0 1 0,1 0 0,-1-1 0,0 1 0,0 0 0,2 3 0,1 1 0,0-1 0,1 0 0,0 0 0,0 0 0,0-1 0,1-1 0,-1 1 0,1 0 0,-1-1 0,2-1 0,-1 1 0,0-1 0,13 3 0,3-2 0,0-1 0,1-1 0,25-1 0,52-13 0,-18 2 0,-76 11 0,0 0 0,0 0 0,0 0 0,-1 1 0,1 1 0,0-1 0,0 1 0,-1 0 0,1 0 0,-1 1 0,12 6 0,0 3 0,-1 0 0,24 22 0,-24-19 0,-3-4-1365,-4-4-5461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26.359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0 91 24575,'1'0'0,"1"0"0,-1 0 0,0 1 0,1-1 0,-1 0 0,0 1 0,1-1 0,-1 1 0,0-1 0,1 1 0,-1 0 0,0-1 0,0 1 0,0 0 0,1 1 0,14 17 0,-1-2 0,-11-13 0,1-1 0,-1 0 0,2 0 0,-1 0 0,0 0 0,1-1 0,-1 0 0,0 0 0,1 0 0,0-1 0,-1 0 0,11 0 0,6 0 0,1 0 0,23-4 0,268-50-919,-113 14-24,46 4-214,252-3-1,-282 38 136,-180 2 1017,0 2 0,0 2 0,60 16 0,-83-16 532,1-1-1,-2 2 1,1-1 0,-1 2 0,1 0 0,14 13 0,-24-18-400,0 0-1,0-1 1,0 0 0,1 0 0,0 0-1,-1 0 1,1-1 0,-1 0-1,1 0 1,0 0 0,0 0 0,8-1-1,4-1-194,0 0-1,24-5 0,-29 3 159,111-22-82,47-7-186,39 3-375,-149 24 404,89 4 0,-128 3-249,-2 0-1,37 9 1,-32-3-5577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6T13:23:00.426"/>
    </inkml:context>
    <inkml:brush xml:id="br0">
      <inkml:brushProperty name="width" value="0.1" units="cm"/>
      <inkml:brushProperty name="height" value="0.6" units="cm"/>
      <inkml:brushProperty name="color" value="#A1D8DB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6T13:23:02.384"/>
    </inkml:context>
    <inkml:brush xml:id="br0">
      <inkml:brushProperty name="width" value="0.1" units="cm"/>
      <inkml:brushProperty name="height" value="0.6" units="cm"/>
      <inkml:brushProperty name="color" value="#A1D8DB"/>
      <inkml:brushProperty name="ignorePressure" value="1"/>
      <inkml:brushProperty name="inkEffects" value="pencil"/>
    </inkml:brush>
  </inkml:definitions>
  <inkml:trace contextRef="#ctx0" brushRef="#br0">0 0,'0'2,"0"1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25.237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1 68 24575,'0'5'0,"0"0"0,0 0 0,0 0 0,1 0 0,0 0 0,0-1 0,0 1 0,1 0 0,0-1 0,-1 1 0,6 7 0,58 89 0,-63-98 0,0 0 0,0-1 0,0 1 0,1-1 0,0 0 0,-1 0 0,1 0 0,0 0 0,0-1 0,0 1 0,0-1 0,0 1 0,0-1 0,0 0 0,1 0 0,-1-1 0,0 1 0,1-1 0,-1 0 0,0 0 0,1 0 0,3 0 0,7-2 0,-1-1 0,1 0 0,-1 0 0,14-7 0,-19 7 0,108-41 0,87-27 0,-145 56 0,1 4 0,0 2 0,69-2 0,-122 11 0,0 0 0,0 0 0,0 1 0,0 0 0,0 0 0,-1 0 0,1 1 0,-1-1 0,1 1 0,8 5 0,-7-4 0,2 1 0,-1-1 0,0-1 0,1 0 0,-1 0 0,1-1 0,17 1 0,2-2 0,34-5 0,-61 5 0,337-50-506,73-7-169,-304 54 675,-96 3 0,0 1 0,-1 1 0,1 0 0,0 1 0,-1 0 0,1 0 0,14 8 0,-22-10 19,0 1 0,0-1 1,0 1-1,-1 0 0,1 0 0,-1 0 0,1 1 0,-1-1 0,0 1 1,0-1-1,0 1 0,0 0 0,0-1 0,0 1 0,-1 0 0,1 0 1,0 4-1,0-1 52,-1 0 0,0 0 0,-1 1 0,1-1 0,-1 0 0,-1 0 0,1 0 0,-2 7 0,2-11-61,-1-1-1,1 0 0,0 0 1,0 0-1,0 1 0,0-1 1,0 0-1,0 0 0,0 0 0,0 1 1,1-1-1,-1 0 0,0 0 1,1 0-1,-1 0 0,1 0 1,-1 0-1,1 0 0,-1 0 0,1 0 1,0 0-1,0 1 0,1-1-10,0 0 0,0 0 0,-1 0 0,1 0 0,0-1-1,0 1 1,0 0 0,0-1 0,0 0 0,0 1 0,0-1 0,0 0 0,0 0-1,2 0 1,19-2 1,0-1 0,39-10 0,-48 9 0,49-11 0,138-30 0,2 12 0,-195 32 0,-1 1 0,0-1 0,0 1 0,12 2 0,-16-2 0,-1 1 0,1 0 0,0 0 0,-1 0 0,1 0 0,-1 0 0,1 1 0,-1-1 0,0 1 0,1 0 0,-1-1 0,0 1 0,0 0 0,2 3 0,1 1 0,0-1 0,1 0 0,0 0 0,0 0 0,0-1 0,1-1 0,-1 1 0,1 0 0,-1-1 0,2-1 0,-1 1 0,0-1 0,13 3 0,3-2 0,0-1 0,1-1 0,25-1 0,52-13 0,-18 2 0,-76 11 0,0 0 0,0 0 0,0 0 0,-1 1 0,1 1 0,0-1 0,0 1 0,-1 0 0,1 0 0,-1 1 0,12 6 0,0 3 0,-1 0 0,24 22 0,-24-19 0,-3-4-1365,-4-4-5461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26.359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0 91 24575,'1'0'0,"1"0"0,-1 0 0,0 1 0,1-1 0,-1 0 0,0 1 0,1-1 0,-1 1 0,0-1 0,1 1 0,-1 0 0,0-1 0,0 1 0,0 0 0,1 1 0,14 17 0,-1-2 0,-11-13 0,1-1 0,-1 0 0,2 0 0,-1 0 0,0 0 0,1-1 0,-1 0 0,0 0 0,1 0 0,0-1 0,-1 0 0,11 0 0,6 0 0,1 0 0,23-4 0,268-50-919,-113 14-24,46 4-214,252-3-1,-282 38 136,-180 2 1017,0 2 0,0 2 0,60 16 0,-83-16 532,1-1-1,-2 2 1,1-1 0,-1 2 0,1 0 0,14 13 0,-24-18-400,0 0-1,0-1 1,0 0 0,1 0 0,0 0-1,-1 0 1,1-1 0,-1 0-1,1 0 1,0 0 0,0 0 0,8-1-1,4-1-194,0 0-1,24-5 0,-29 3 159,111-22-82,47-7-186,39 3-375,-149 24 404,89 4 0,-128 3-249,-2 0-1,37 9 1,-32-3-5577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6T13:23:00.426"/>
    </inkml:context>
    <inkml:brush xml:id="br0">
      <inkml:brushProperty name="width" value="0.1" units="cm"/>
      <inkml:brushProperty name="height" value="0.6" units="cm"/>
      <inkml:brushProperty name="color" value="#A1D8DB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6T13:23:02.384"/>
    </inkml:context>
    <inkml:brush xml:id="br0">
      <inkml:brushProperty name="width" value="0.1" units="cm"/>
      <inkml:brushProperty name="height" value="0.6" units="cm"/>
      <inkml:brushProperty name="color" value="#A1D8DB"/>
      <inkml:brushProperty name="ignorePressure" value="1"/>
      <inkml:brushProperty name="inkEffects" value="pencil"/>
    </inkml:brush>
  </inkml:definitions>
  <inkml:trace contextRef="#ctx0" brushRef="#br0">0 0,'0'2,"0"1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17.481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0 0 24575,'0'3'0,"1"0"0,0 0 0,0 0 0,0 0 0,0 1 0,1-2 0,-1 1 0,1 0 0,0 0 0,0 0 0,4 4 0,1 3 0,30 56 0,-27-47 0,0 0 0,16 21 0,-21-34 0,-1-1 0,1 0 0,0 0 0,0 0 0,0-1 0,1 0 0,-1 1 0,1-2 0,0 1 0,13 5 0,123 40 0,-127-43 0,-1-1 0,25 5 0,-33-8 0,0-2 0,0 1 0,-1-1 0,1 0 0,0 0 0,0-1 0,0 1 0,0-1 0,11-4 0,4-4 0,-1 0 0,21-14 0,13-6 0,-43 23 0,84-35 0,-79 35 0,0 0 0,1 1 0,31-4 0,-45 9 0,-1 0 0,1 0 0,-1 0 0,0 0 0,1 0 0,-1 1 0,1-1 0,-1 1 0,0 0 0,0-1 0,1 1 0,-1 0 0,0 0 0,0 1 0,2 0 0,2 3 0,-1 0 0,0 0 0,8 9 0,8 9 0,-12-15 0,-1-1 0,1 1 0,0-2 0,1 1 0,-1-2 0,1 1 0,1-1 0,-1-1 0,0 0 0,1 0 0,0-1 0,0 0 0,0-1 0,13 1 0,-5-2 0,0-1 0,0 0 0,0-2 0,-1 0 0,1-2 0,-1 0 0,1-1 0,-1 0 0,0-2 0,24-11 0,104-62 0,-139 77 0,-1 0 0,1 0 0,0 1 0,0 0 0,0 0 0,0 1 0,1 0 0,-1 0 0,1 0 0,-2 1 0,2 1 0,8 0 0,-13 0 0,0 0 0,0 0 0,0 0 0,-1 0 0,1 0 0,-1 1 0,1 0 0,-1-1 0,1 1 0,-1 0 0,0 0 0,0 0 0,2 3 0,5 5 0,9 16 0,-17-25 0,7 11 0,0 0 0,1-1 0,0-1 0,15 14 0,-18-19 0,0-1 0,0 0 0,-1 0 0,2 0 0,-1-1 0,1 0 0,-1 0 0,1-1 0,0 0 0,11 2 0,-7-2 0,0-1 0,0 0 0,0 0 0,1-1 0,-1-1 0,0 0 0,0 0 0,0-1 0,0-1 0,-1 0 0,1 0 0,20-10 0,49-32 0,-4 1 0,-69 41 0,0 1 0,0-1 0,0 1 0,0 0 0,0 1 0,1-1 0,-1 2 0,0-1 0,1 1 0,-1 0 0,1 0 0,-1 1 0,0 0 0,1 1 0,-1-1 0,0 1 0,0 1 0,0-1 0,7 4 0,-8-3 0,1 0 0,0-1 0,0 0 0,0-1 0,0 0 0,1 0 0,-1 0 0,10-1 0,6-2 0,29-5 0,-16 1 0,67-3 0,151 3 0,-239 6 0,-2 1 0,1 0 0,0 1 0,23 7 0,-31-7 0,0 0 0,0 1 0,0 0 0,0 0 0,-1 0 0,1 1 0,-1 0 0,0 0 0,0 0 0,-1 1 0,1-1 0,4 7 0,-2 0 0,-6-9 0,0-1 0,0 1 0,0 0 0,0-1 0,0 1 0,1-1 0,-1 1 0,0-1 0,1 1 0,-1-1 0,1 0 0,0 0 0,-1 0 0,0 0 0,1 0 0,0 0 0,0 0 0,3 0 0,1 0 0,-1-1 0,0 1 0,0-2 0,1 1 0,-1-1 0,0 1 0,1-1 0,-2-1 0,10-2 0,5-4 0,21-11 0,-28 14 0,19-11 0,-10 4 0,41-14 0,-55 23 0,0 1 0,0 0 0,0 1 0,1 0 0,-1 0 0,0 1 0,1-1 0,-1 2 0,0-1 0,11 2 0,10 4 0,2-2 0,31 0 0,59-4 0,17 1 0,-131-1-105,-2 1 0,2-1 0,-1 1 0,0 1 0,0-1 0,0 1 0,0-1 0,0 1 0,-1 1 0,1-1 0,0 1 0,7 5 0,-4-1-6721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19.447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1 1 24575,'0'6'0,"0"1"0,0 0 0,1 0 0,1 0 0,-1-1 0,1 1 0,0-1 0,0 0 0,1 1 0,0-1 0,0 0 0,0 0 0,5 7 0,9 8 0,0 1 0,38 35 0,49 28 0,-97-79 0,1-1 0,0 0 0,0-1 0,1 1 0,-1-2 0,1 1 0,0-1 0,0 0 0,15 2 0,-13-4 0,0 0 0,0-1 0,1-1 0,-1 1 0,0-2 0,1 1 0,17-7 0,10-4 0,1-2 0,-2-2 0,70-40 0,-50 22 0,86-68 0,-139 98 0,-2 1 0,1 0 0,0 0 0,0 0 0,7-4 0,-10 7 0,-1 0 0,1-1 0,0 1 0,-1 0 0,1 0 0,0-1 0,-1 1 0,1 0 0,0 0 0,0 0 0,-1 0 0,1 0 0,0 0 0,-1 0 0,1 0 0,0 0 0,0 0 0,-1 0 0,1 1 0,0-1 0,-1 0 0,1 1 0,0-1 0,-1 0 0,1 1 0,0-1 0,-1 0 0,1 1 0,-1-1 0,1 1 0,-1-1 0,1 1 0,-1 0 0,0-1 0,0 1 0,1-1 0,-1 1 0,1 1 0,2 5 0,0 1 0,0 0 0,-1 1 0,1 7 0,6 20 0,-8-33 0,1-1 0,-1 1 0,0 0 0,1-1 0,0 0 0,0 0 0,0 0 0,0 1 0,0-1 0,1 0 0,-1-1 0,0 1 0,1 0 0,0-1 0,-1 1 0,0-1 0,1 0 0,0 0 0,0 0 0,0 0 0,0 0 0,3 0 0,8 1 0,1-1 0,-1 0 0,18-1 0,30-3 0,70-13 0,62-20 0,-106 18 0,-47 10 0,162-28 0,2 15 0,-201 20 0,0 1 0,0 0 0,1 0 0,-1 0 0,0 1 0,6 0 0,-9 0 0,-1-1 0,1 0 0,0 1 0,0-1 0,0 1 0,0-1 0,0 1 0,-1-1 0,1 1 0,0 0 0,0-1 0,-1 1 0,1 0 0,0-1 0,-1 1 0,1 0 0,-1 0 0,1 0 0,-1 0 0,1 0 0,-1-1 0,0 1 0,0 0 0,1 0 0,-1 0 0,0 0 0,0 2 0,1 13 0,-1-7 0,1-2 0,3 15 0,-4-19 0,1 0 0,0-1 0,0 1 0,1 0 0,-1-1 0,0 1 0,0-1 0,1 1 0,0-1 0,0 0 0,3 3 0,4 3 0,1-1 0,0 0 0,0-1 0,0 0 0,1 0 0,0-1 0,0-1 0,1 0 0,11 3 0,13 1 0,60 6 0,123 0 0,98 13 0,-308-25 0,5 0 0,19 6 0,-30-7 0,1 0 0,0 1 0,-1-1 0,1 1 0,0 0 0,-1 0 0,0 0 0,0 1 0,5 3 0,-7-4 0,1-1 0,0 1 0,0-1 0,0 1 0,0-1 0,0 0 0,0 0 0,0 0 0,0 0 0,1 0 0,-1 0 0,0-1 0,1 1 0,-1-1 0,0 0 0,1 1 0,3-1 0,2-1 0,0 0 0,1 0 0,12-5 0,-7 3 0,25-7 0,-15 3 0,28-4 0,-49 11 0,0-1 0,-1 1 0,1 0 0,0 0 0,0 0 0,0 0 0,0 1 0,0-1 0,0 1 0,0 0 0,0 0 0,-1 0 0,1 0 0,-1 0 0,1 0 0,-1 1 0,1-1 0,-1 1 0,1 0 0,-1 0 0,0 0 0,0 0 0,0 0 0,3 4 0,-5-5-50,1 0-1,0 0 1,-1 0-1,1 0 0,0-1 1,0 1-1,0 0 1,0 0-1,0 0 1,0-1-1,0 1 0,0-1 1,0 1-1,0-1 1,0 1-1,0-1 1,0 1-1,1-1 0,-1 0 1,0 0-1,0 1 1,0-1-1,1 0 1,-1 0-1,0 0 1,2-1-1,7-2-6775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E31F5-D372-4143-8BDF-997B139F4918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9F770-6F84-4E7C-BD2A-532AEC0CD3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722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/>
          </a:p>
        </p:txBody>
      </p:sp>
      <p:sp>
        <p:nvSpPr>
          <p:cNvPr id="454" name="Google Shape;45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2dc28ecdd6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g12dc28ecdd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2dc28ecdd6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g12dc28ecdd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dc28ecdd6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g12dc28ecdd6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2dc28ecdd6_0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g12dc28ecdd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2dc28ecdd6_0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g12dc28ecdd6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2dc28ecdd6_0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g12dc28ecdd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636" name="Google Shape;6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653" name="Google Shape;65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673" name="Google Shape;67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dc28ecdd6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g12dc28ecdd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2dc28ecdd6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g12dc28ecdd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2dc28ecdd6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g12dc28ecdd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2dc28ecdd6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g12dc28ecdd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2dc28ecdd6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g12dc28ecdd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2dc28ecdd6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g12dc28ecdd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2dc28ecdd6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g12dc28ecdd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ED9B29-E069-7FAB-34DC-2E328164C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AA7C4-92EC-3BBF-618E-913289644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CE3735-3355-E5A6-667C-7613D17B9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6DEC-A2FD-422A-9D25-284FC8BF2F50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87658C-0045-CD12-6C89-3D2324EF1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034647-6516-61AF-9E73-7730877A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DAC2-3BE6-40AB-91F1-9B426A400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671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975AF-2BCD-4145-D7E2-172A9E116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E8D8020-8ABA-F219-4D11-E7894E94D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73B707-9601-32B8-DCD8-A80DE666B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6DEC-A2FD-422A-9D25-284FC8BF2F50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7A2333-0E5D-8F86-DC59-9E80144FE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0A8BBB-30E7-CDA6-6CF6-0A27689DE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DAC2-3BE6-40AB-91F1-9B426A400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659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B67CD9A-C3D5-E544-94D3-C5CEF1C4CA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361ABC1-8790-32FE-4F80-F83CC7DA0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3864ED-08F0-5900-A485-D0B88723E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6DEC-A2FD-422A-9D25-284FC8BF2F50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DBCBFE-443C-4141-3E27-70B52DAF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C55267-F751-7E57-61D7-AAF82E8DA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DAC2-3BE6-40AB-91F1-9B426A400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5335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AA2819-67BA-DC26-B405-87BB5A7E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D0980E-4FFD-C769-54A2-5125B4AAF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A28FB8-9AB0-4CF5-F78C-A76AB8DD1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6DEC-A2FD-422A-9D25-284FC8BF2F50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2521B-13E5-8F10-B49C-704C5D5C8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FC3824-6E94-A8F3-3D66-82190A0D4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DAC2-3BE6-40AB-91F1-9B426A400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274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9F10AB-B0B2-BBC6-289F-8CCB63B1D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450643-47FB-7982-0E77-351E2A354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A5ECA5-6EB3-FA36-E436-9BD95B37C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6DEC-A2FD-422A-9D25-284FC8BF2F50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95050D-2BF0-55BA-92C6-B91B57838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A77FD0-530C-40E3-862C-E0685F19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DAC2-3BE6-40AB-91F1-9B426A400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656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59DB16-7AB6-13C7-3C9B-35C5E5758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BDEF1D-6419-FE39-7F46-ADA971F044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1D8832C-7A84-1372-C58E-34E8E112F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C4513B-6D02-1955-726B-00BF8ED9C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6DEC-A2FD-422A-9D25-284FC8BF2F50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D2B9782-BBA3-204A-061F-6DD3A15C0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6FCA2A2-6FB6-0878-F90F-E4566C951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DAC2-3BE6-40AB-91F1-9B426A400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2450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10B66C-8DF8-EEEA-B4E5-762D09E6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84D768D-7CFD-FD5E-5590-6C07D2F3E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8E8565-30DD-8EE8-EA30-4C90DD4DB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0448A53-08C8-1BC5-D0F2-9420BE3203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260ED99-2B58-0DFB-E124-6E3B025983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16AFCF0-5ED4-4347-0F41-A6B6751B9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6DEC-A2FD-422A-9D25-284FC8BF2F50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BD8DBB5-0F81-E0F8-019E-4D2154548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379FB3C-6A97-8109-F91E-98C0460A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DAC2-3BE6-40AB-91F1-9B426A400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963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D6F17-5840-D590-0688-41004121F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73999E3-8896-222C-85D2-FB8DAAFE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6DEC-A2FD-422A-9D25-284FC8BF2F50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F1A766D-14A1-76EA-786A-84DA82AE6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AC33AA1-21EC-1652-273C-917CCB2B4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DAC2-3BE6-40AB-91F1-9B426A400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936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86E7A4-9371-1D7C-513C-8ABD26BA8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6DEC-A2FD-422A-9D25-284FC8BF2F50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9E05E90-0D5F-51C2-FCA4-50CF93C89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57B6E5-98D6-057D-2C41-5CE0DE8FC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DAC2-3BE6-40AB-91F1-9B426A400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299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8F9DC-8019-CB83-D667-9E671195A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8948F7-862C-A595-1044-9BB3208F0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3C1CB9E-114B-439A-6813-43739E4B9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0C2FC18-3847-582C-8112-5F3D42112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6DEC-A2FD-422A-9D25-284FC8BF2F50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CE04AD2-BCED-FDCB-400E-8C61AE933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FED483-DCEB-780C-35C8-740DF7D7D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DAC2-3BE6-40AB-91F1-9B426A400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138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8EB829-C050-568C-B487-4EC4F4988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C2504C3-C335-2465-ABF9-295DCADA89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BA23201-9C19-D3BB-43E1-4183B07E4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C83FD5E-337D-179A-C57E-5163A0268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6DEC-A2FD-422A-9D25-284FC8BF2F50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BF8EE9B-022D-20F8-6C0C-B3FCF2C4D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74FE1A-A325-96C6-3A40-247F67E4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DAC2-3BE6-40AB-91F1-9B426A400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9422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87CAD7C-EDF9-ED97-3633-FDBEE4C06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23405A-9F07-606E-F6CB-EBD61AFB5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BF34B5-EEF5-638B-1054-1712127B73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46DEC-A2FD-422A-9D25-284FC8BF2F50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6FCC1C-2A46-C17F-A4C7-BE7F88FCA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159662-23C3-4D7C-06AF-590977523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ADAC2-3BE6-40AB-91F1-9B426A400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8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210.png"/><Relationship Id="rId18" Type="http://schemas.openxmlformats.org/officeDocument/2006/relationships/image" Target="../media/image10.png"/><Relationship Id="rId3" Type="http://schemas.openxmlformats.org/officeDocument/2006/relationships/image" Target="../media/image140.png"/><Relationship Id="rId21" Type="http://schemas.openxmlformats.org/officeDocument/2006/relationships/image" Target="../media/image13.svg"/><Relationship Id="rId7" Type="http://schemas.openxmlformats.org/officeDocument/2006/relationships/image" Target="../media/image180.png"/><Relationship Id="rId12" Type="http://schemas.openxmlformats.org/officeDocument/2006/relationships/customXml" Target="../ink/ink20.xml"/><Relationship Id="rId17" Type="http://schemas.openxmlformats.org/officeDocument/2006/relationships/image" Target="../media/image9.svg"/><Relationship Id="rId2" Type="http://schemas.openxmlformats.org/officeDocument/2006/relationships/customXml" Target="../ink/ink15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7.xml"/><Relationship Id="rId11" Type="http://schemas.openxmlformats.org/officeDocument/2006/relationships/image" Target="../media/image200.png"/><Relationship Id="rId5" Type="http://schemas.openxmlformats.org/officeDocument/2006/relationships/image" Target="../media/image15.png"/><Relationship Id="rId15" Type="http://schemas.openxmlformats.org/officeDocument/2006/relationships/image" Target="../media/image220.png"/><Relationship Id="rId10" Type="http://schemas.openxmlformats.org/officeDocument/2006/relationships/customXml" Target="../ink/ink19.xml"/><Relationship Id="rId19" Type="http://schemas.openxmlformats.org/officeDocument/2006/relationships/image" Target="../media/image11.svg"/><Relationship Id="rId4" Type="http://schemas.openxmlformats.org/officeDocument/2006/relationships/customXml" Target="../ink/ink16.xml"/><Relationship Id="rId9" Type="http://schemas.openxmlformats.org/officeDocument/2006/relationships/image" Target="../media/image19.png"/><Relationship Id="rId14" Type="http://schemas.openxmlformats.org/officeDocument/2006/relationships/customXml" Target="../ink/ink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210.png"/><Relationship Id="rId18" Type="http://schemas.openxmlformats.org/officeDocument/2006/relationships/image" Target="../media/image10.png"/><Relationship Id="rId3" Type="http://schemas.openxmlformats.org/officeDocument/2006/relationships/image" Target="../media/image140.png"/><Relationship Id="rId21" Type="http://schemas.openxmlformats.org/officeDocument/2006/relationships/image" Target="../media/image13.svg"/><Relationship Id="rId7" Type="http://schemas.openxmlformats.org/officeDocument/2006/relationships/image" Target="../media/image180.png"/><Relationship Id="rId12" Type="http://schemas.openxmlformats.org/officeDocument/2006/relationships/customXml" Target="../ink/ink27.xml"/><Relationship Id="rId17" Type="http://schemas.openxmlformats.org/officeDocument/2006/relationships/image" Target="../media/image9.svg"/><Relationship Id="rId2" Type="http://schemas.openxmlformats.org/officeDocument/2006/relationships/customXml" Target="../ink/ink22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4.xml"/><Relationship Id="rId11" Type="http://schemas.openxmlformats.org/officeDocument/2006/relationships/image" Target="../media/image200.png"/><Relationship Id="rId5" Type="http://schemas.openxmlformats.org/officeDocument/2006/relationships/image" Target="../media/image15.png"/><Relationship Id="rId15" Type="http://schemas.openxmlformats.org/officeDocument/2006/relationships/image" Target="../media/image220.png"/><Relationship Id="rId10" Type="http://schemas.openxmlformats.org/officeDocument/2006/relationships/customXml" Target="../ink/ink26.xml"/><Relationship Id="rId19" Type="http://schemas.openxmlformats.org/officeDocument/2006/relationships/image" Target="../media/image11.svg"/><Relationship Id="rId4" Type="http://schemas.openxmlformats.org/officeDocument/2006/relationships/customXml" Target="../ink/ink23.xml"/><Relationship Id="rId9" Type="http://schemas.openxmlformats.org/officeDocument/2006/relationships/image" Target="../media/image19.png"/><Relationship Id="rId14" Type="http://schemas.openxmlformats.org/officeDocument/2006/relationships/customXml" Target="../ink/ink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210.png"/><Relationship Id="rId18" Type="http://schemas.openxmlformats.org/officeDocument/2006/relationships/image" Target="../media/image10.png"/><Relationship Id="rId3" Type="http://schemas.openxmlformats.org/officeDocument/2006/relationships/image" Target="../media/image140.png"/><Relationship Id="rId21" Type="http://schemas.openxmlformats.org/officeDocument/2006/relationships/image" Target="../media/image13.svg"/><Relationship Id="rId7" Type="http://schemas.openxmlformats.org/officeDocument/2006/relationships/image" Target="../media/image180.png"/><Relationship Id="rId12" Type="http://schemas.openxmlformats.org/officeDocument/2006/relationships/customXml" Target="../ink/ink34.xml"/><Relationship Id="rId17" Type="http://schemas.openxmlformats.org/officeDocument/2006/relationships/image" Target="../media/image9.svg"/><Relationship Id="rId2" Type="http://schemas.openxmlformats.org/officeDocument/2006/relationships/customXml" Target="../ink/ink29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1.xml"/><Relationship Id="rId11" Type="http://schemas.openxmlformats.org/officeDocument/2006/relationships/image" Target="../media/image200.png"/><Relationship Id="rId5" Type="http://schemas.openxmlformats.org/officeDocument/2006/relationships/image" Target="../media/image15.png"/><Relationship Id="rId15" Type="http://schemas.openxmlformats.org/officeDocument/2006/relationships/image" Target="../media/image220.png"/><Relationship Id="rId10" Type="http://schemas.openxmlformats.org/officeDocument/2006/relationships/customXml" Target="../ink/ink33.xml"/><Relationship Id="rId19" Type="http://schemas.openxmlformats.org/officeDocument/2006/relationships/image" Target="../media/image11.svg"/><Relationship Id="rId4" Type="http://schemas.openxmlformats.org/officeDocument/2006/relationships/customXml" Target="../ink/ink30.xml"/><Relationship Id="rId9" Type="http://schemas.openxmlformats.org/officeDocument/2006/relationships/image" Target="../media/image19.png"/><Relationship Id="rId14" Type="http://schemas.openxmlformats.org/officeDocument/2006/relationships/customXml" Target="../ink/ink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6.png"/><Relationship Id="rId18" Type="http://schemas.openxmlformats.org/officeDocument/2006/relationships/image" Target="../media/image10.png"/><Relationship Id="rId3" Type="http://schemas.openxmlformats.org/officeDocument/2006/relationships/image" Target="../media/image3.png"/><Relationship Id="rId21" Type="http://schemas.openxmlformats.org/officeDocument/2006/relationships/image" Target="../media/image13.svg"/><Relationship Id="rId7" Type="http://schemas.openxmlformats.org/officeDocument/2006/relationships/image" Target="../media/image5.png"/><Relationship Id="rId12" Type="http://schemas.openxmlformats.org/officeDocument/2006/relationships/customXml" Target="../ink/ink6.xml"/><Relationship Id="rId17" Type="http://schemas.openxmlformats.org/officeDocument/2006/relationships/image" Target="../media/image9.svg"/><Relationship Id="rId2" Type="http://schemas.openxmlformats.org/officeDocument/2006/relationships/customXml" Target="../ink/ink1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10" Type="http://schemas.openxmlformats.org/officeDocument/2006/relationships/customXml" Target="../ink/ink5.xml"/><Relationship Id="rId19" Type="http://schemas.openxmlformats.org/officeDocument/2006/relationships/image" Target="../media/image11.svg"/><Relationship Id="rId4" Type="http://schemas.openxmlformats.org/officeDocument/2006/relationships/customXml" Target="../ink/ink2.xml"/><Relationship Id="rId9" Type="http://schemas.openxmlformats.org/officeDocument/2006/relationships/image" Target="../media/image6.png"/><Relationship Id="rId14" Type="http://schemas.openxmlformats.org/officeDocument/2006/relationships/customXml" Target="../ink/ink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210.png"/><Relationship Id="rId18" Type="http://schemas.openxmlformats.org/officeDocument/2006/relationships/image" Target="../media/image10.png"/><Relationship Id="rId3" Type="http://schemas.openxmlformats.org/officeDocument/2006/relationships/image" Target="../media/image140.png"/><Relationship Id="rId21" Type="http://schemas.openxmlformats.org/officeDocument/2006/relationships/image" Target="../media/image13.svg"/><Relationship Id="rId7" Type="http://schemas.openxmlformats.org/officeDocument/2006/relationships/image" Target="../media/image180.png"/><Relationship Id="rId12" Type="http://schemas.openxmlformats.org/officeDocument/2006/relationships/customXml" Target="../ink/ink13.xml"/><Relationship Id="rId17" Type="http://schemas.openxmlformats.org/officeDocument/2006/relationships/image" Target="../media/image9.svg"/><Relationship Id="rId2" Type="http://schemas.openxmlformats.org/officeDocument/2006/relationships/customXml" Target="../ink/ink8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0.xml"/><Relationship Id="rId11" Type="http://schemas.openxmlformats.org/officeDocument/2006/relationships/image" Target="../media/image200.png"/><Relationship Id="rId5" Type="http://schemas.openxmlformats.org/officeDocument/2006/relationships/image" Target="../media/image15.png"/><Relationship Id="rId15" Type="http://schemas.openxmlformats.org/officeDocument/2006/relationships/image" Target="../media/image220.png"/><Relationship Id="rId10" Type="http://schemas.openxmlformats.org/officeDocument/2006/relationships/customXml" Target="../ink/ink12.xml"/><Relationship Id="rId19" Type="http://schemas.openxmlformats.org/officeDocument/2006/relationships/image" Target="../media/image11.svg"/><Relationship Id="rId4" Type="http://schemas.openxmlformats.org/officeDocument/2006/relationships/customXml" Target="../ink/ink9.xml"/><Relationship Id="rId9" Type="http://schemas.openxmlformats.org/officeDocument/2006/relationships/image" Target="../media/image19.png"/><Relationship Id="rId14" Type="http://schemas.openxmlformats.org/officeDocument/2006/relationships/customXml" Target="../ink/ink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FAF6C0D-05B2-10B8-5FF0-EC79843A471D}"/>
              </a:ext>
            </a:extLst>
          </p:cNvPr>
          <p:cNvSpPr/>
          <p:nvPr/>
        </p:nvSpPr>
        <p:spPr>
          <a:xfrm>
            <a:off x="0" y="-34600"/>
            <a:ext cx="12192000" cy="68926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A4E2B48-0C1B-89B8-3073-1646EFD87978}"/>
              </a:ext>
            </a:extLst>
          </p:cNvPr>
          <p:cNvSpPr/>
          <p:nvPr/>
        </p:nvSpPr>
        <p:spPr>
          <a:xfrm>
            <a:off x="534687" y="491788"/>
            <a:ext cx="11219970" cy="5860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3BC636B5-FB00-3DD6-D757-CEC84A870EFC}"/>
              </a:ext>
            </a:extLst>
          </p:cNvPr>
          <p:cNvGrpSpPr/>
          <p:nvPr/>
        </p:nvGrpSpPr>
        <p:grpSpPr>
          <a:xfrm>
            <a:off x="280885" y="765696"/>
            <a:ext cx="7699693" cy="6892601"/>
            <a:chOff x="1341990" y="389076"/>
            <a:chExt cx="9118746" cy="8315264"/>
          </a:xfrm>
        </p:grpSpPr>
        <p:sp>
          <p:nvSpPr>
            <p:cNvPr id="22" name="梯形 21">
              <a:extLst>
                <a:ext uri="{FF2B5EF4-FFF2-40B4-BE49-F238E27FC236}">
                  <a16:creationId xmlns:a16="http://schemas.microsoft.com/office/drawing/2014/main" id="{1FCBD7F1-998C-D5AC-F614-B93102268D60}"/>
                </a:ext>
              </a:extLst>
            </p:cNvPr>
            <p:cNvSpPr/>
            <p:nvPr/>
          </p:nvSpPr>
          <p:spPr>
            <a:xfrm>
              <a:off x="1341990" y="3643488"/>
              <a:ext cx="9118746" cy="4651248"/>
            </a:xfrm>
            <a:prstGeom prst="trapezoid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8F6CBFD5-9834-32E1-EB2A-D4F7598D7E13}"/>
                </a:ext>
              </a:extLst>
            </p:cNvPr>
            <p:cNvSpPr/>
            <p:nvPr/>
          </p:nvSpPr>
          <p:spPr>
            <a:xfrm rot="20136243">
              <a:off x="2570877" y="472709"/>
              <a:ext cx="1567598" cy="1673983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1A2AFA1C-C96C-89C9-AE53-1C1AF7533EA7}"/>
                </a:ext>
              </a:extLst>
            </p:cNvPr>
            <p:cNvSpPr/>
            <p:nvPr/>
          </p:nvSpPr>
          <p:spPr>
            <a:xfrm rot="20136243">
              <a:off x="3023813" y="848072"/>
              <a:ext cx="988481" cy="1275649"/>
            </a:xfrm>
            <a:prstGeom prst="ellipse">
              <a:avLst/>
            </a:prstGeom>
            <a:solidFill>
              <a:srgbClr val="6F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5E32A903-8699-417E-A780-1C68B13990E7}"/>
                </a:ext>
              </a:extLst>
            </p:cNvPr>
            <p:cNvSpPr/>
            <p:nvPr/>
          </p:nvSpPr>
          <p:spPr>
            <a:xfrm rot="2903174" flipH="1">
              <a:off x="7694122" y="462525"/>
              <a:ext cx="1534225" cy="1673983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CE101BC9-2C46-36E3-3742-EA4DF3266144}"/>
                </a:ext>
              </a:extLst>
            </p:cNvPr>
            <p:cNvSpPr/>
            <p:nvPr/>
          </p:nvSpPr>
          <p:spPr>
            <a:xfrm rot="2610489" flipH="1">
              <a:off x="7915670" y="799926"/>
              <a:ext cx="901102" cy="1284891"/>
            </a:xfrm>
            <a:prstGeom prst="ellipse">
              <a:avLst/>
            </a:prstGeom>
            <a:solidFill>
              <a:srgbClr val="6F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0ABE8C99-4A08-A5B1-087A-20CF78C07CFD}"/>
                </a:ext>
              </a:extLst>
            </p:cNvPr>
            <p:cNvSpPr/>
            <p:nvPr/>
          </p:nvSpPr>
          <p:spPr>
            <a:xfrm>
              <a:off x="2376211" y="389076"/>
              <a:ext cx="7022593" cy="8315264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208C62DF-75A7-CF33-F175-D2BAAEFA24A5}"/>
                </a:ext>
              </a:extLst>
            </p:cNvPr>
            <p:cNvGrpSpPr/>
            <p:nvPr/>
          </p:nvGrpSpPr>
          <p:grpSpPr>
            <a:xfrm>
              <a:off x="3796853" y="2643577"/>
              <a:ext cx="4181308" cy="4322063"/>
              <a:chOff x="3657600" y="1296421"/>
              <a:chExt cx="4876800" cy="5305546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BB5120C-24B7-D3B9-04F6-209A502A0049}"/>
                  </a:ext>
                </a:extLst>
              </p:cNvPr>
              <p:cNvSpPr/>
              <p:nvPr/>
            </p:nvSpPr>
            <p:spPr>
              <a:xfrm>
                <a:off x="3730752" y="1395983"/>
                <a:ext cx="4730496" cy="5205984"/>
              </a:xfrm>
              <a:prstGeom prst="rect">
                <a:avLst/>
              </a:prstGeom>
              <a:solidFill>
                <a:srgbClr val="C42626">
                  <a:alpha val="8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6D2F4341-EF66-BFA0-CA21-C5F676E08F41}"/>
                  </a:ext>
                </a:extLst>
              </p:cNvPr>
              <p:cNvGrpSpPr/>
              <p:nvPr/>
            </p:nvGrpSpPr>
            <p:grpSpPr>
              <a:xfrm>
                <a:off x="3730752" y="5675375"/>
                <a:ext cx="4767072" cy="926592"/>
                <a:chOff x="3730752" y="5675375"/>
                <a:chExt cx="4767072" cy="926592"/>
              </a:xfrm>
            </p:grpSpPr>
            <p:sp>
              <p:nvSpPr>
                <p:cNvPr id="7" name="等腰三角形 6">
                  <a:extLst>
                    <a:ext uri="{FF2B5EF4-FFF2-40B4-BE49-F238E27FC236}">
                      <a16:creationId xmlns:a16="http://schemas.microsoft.com/office/drawing/2014/main" id="{5B03EE9E-301F-0E79-5E53-F3270E12AAF8}"/>
                    </a:ext>
                  </a:extLst>
                </p:cNvPr>
                <p:cNvSpPr/>
                <p:nvPr/>
              </p:nvSpPr>
              <p:spPr>
                <a:xfrm>
                  <a:off x="3730752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" name="等腰三角形 7">
                  <a:extLst>
                    <a:ext uri="{FF2B5EF4-FFF2-40B4-BE49-F238E27FC236}">
                      <a16:creationId xmlns:a16="http://schemas.microsoft.com/office/drawing/2014/main" id="{522487A4-6F5C-7F7E-15C8-8A7E9406CB4E}"/>
                    </a:ext>
                  </a:extLst>
                </p:cNvPr>
                <p:cNvSpPr/>
                <p:nvPr/>
              </p:nvSpPr>
              <p:spPr>
                <a:xfrm>
                  <a:off x="4815840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" name="等腰三角形 8">
                  <a:extLst>
                    <a:ext uri="{FF2B5EF4-FFF2-40B4-BE49-F238E27FC236}">
                      <a16:creationId xmlns:a16="http://schemas.microsoft.com/office/drawing/2014/main" id="{6C14EDBE-61F1-CC72-0A91-CE8165C3991D}"/>
                    </a:ext>
                  </a:extLst>
                </p:cNvPr>
                <p:cNvSpPr/>
                <p:nvPr/>
              </p:nvSpPr>
              <p:spPr>
                <a:xfrm>
                  <a:off x="5998463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10" name="等腰三角形 9">
                  <a:extLst>
                    <a:ext uri="{FF2B5EF4-FFF2-40B4-BE49-F238E27FC236}">
                      <a16:creationId xmlns:a16="http://schemas.microsoft.com/office/drawing/2014/main" id="{11D2D1EF-193D-5C39-0D61-0A533DB19E38}"/>
                    </a:ext>
                  </a:extLst>
                </p:cNvPr>
                <p:cNvSpPr/>
                <p:nvPr/>
              </p:nvSpPr>
              <p:spPr>
                <a:xfrm>
                  <a:off x="7217664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0044E1CF-E18C-CF61-3711-A1F171F3EB8C}"/>
                  </a:ext>
                </a:extLst>
              </p:cNvPr>
              <p:cNvGrpSpPr/>
              <p:nvPr/>
            </p:nvGrpSpPr>
            <p:grpSpPr>
              <a:xfrm rot="10800000">
                <a:off x="3657600" y="1296421"/>
                <a:ext cx="4876800" cy="938780"/>
                <a:chOff x="3730752" y="5663187"/>
                <a:chExt cx="4730496" cy="938780"/>
              </a:xfrm>
            </p:grpSpPr>
            <p:sp>
              <p:nvSpPr>
                <p:cNvPr id="13" name="等腰三角形 12">
                  <a:extLst>
                    <a:ext uri="{FF2B5EF4-FFF2-40B4-BE49-F238E27FC236}">
                      <a16:creationId xmlns:a16="http://schemas.microsoft.com/office/drawing/2014/main" id="{9EA24C38-1956-3786-784E-36C4F55D8AB3}"/>
                    </a:ext>
                  </a:extLst>
                </p:cNvPr>
                <p:cNvSpPr/>
                <p:nvPr/>
              </p:nvSpPr>
              <p:spPr>
                <a:xfrm>
                  <a:off x="3730752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" name="等腰三角形 13">
                  <a:extLst>
                    <a:ext uri="{FF2B5EF4-FFF2-40B4-BE49-F238E27FC236}">
                      <a16:creationId xmlns:a16="http://schemas.microsoft.com/office/drawing/2014/main" id="{272868D1-8074-EA21-BDCA-ADBE92D8E9CF}"/>
                    </a:ext>
                  </a:extLst>
                </p:cNvPr>
                <p:cNvSpPr/>
                <p:nvPr/>
              </p:nvSpPr>
              <p:spPr>
                <a:xfrm>
                  <a:off x="4815840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" name="等腰三角形 14">
                  <a:extLst>
                    <a:ext uri="{FF2B5EF4-FFF2-40B4-BE49-F238E27FC236}">
                      <a16:creationId xmlns:a16="http://schemas.microsoft.com/office/drawing/2014/main" id="{79412C24-AEC8-2545-AC55-49DA8ABABF40}"/>
                    </a:ext>
                  </a:extLst>
                </p:cNvPr>
                <p:cNvSpPr/>
                <p:nvPr/>
              </p:nvSpPr>
              <p:spPr>
                <a:xfrm>
                  <a:off x="6004560" y="5663187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" name="等腰三角形 15">
                  <a:extLst>
                    <a:ext uri="{FF2B5EF4-FFF2-40B4-BE49-F238E27FC236}">
                      <a16:creationId xmlns:a16="http://schemas.microsoft.com/office/drawing/2014/main" id="{78990F75-2ECB-B87D-DEB0-5A01123880A9}"/>
                    </a:ext>
                  </a:extLst>
                </p:cNvPr>
                <p:cNvSpPr/>
                <p:nvPr/>
              </p:nvSpPr>
              <p:spPr>
                <a:xfrm>
                  <a:off x="7181088" y="5669281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</p:grp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64CBE6C4-BB7A-1F9D-7E5E-84FBC5A8965C}"/>
                </a:ext>
              </a:extLst>
            </p:cNvPr>
            <p:cNvSpPr/>
            <p:nvPr/>
          </p:nvSpPr>
          <p:spPr>
            <a:xfrm>
              <a:off x="3353430" y="2149663"/>
              <a:ext cx="948568" cy="984665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CAA146E7-2C41-8193-409D-8696E22432E2}"/>
                </a:ext>
              </a:extLst>
            </p:cNvPr>
            <p:cNvSpPr/>
            <p:nvPr/>
          </p:nvSpPr>
          <p:spPr>
            <a:xfrm>
              <a:off x="7318833" y="2133092"/>
              <a:ext cx="948568" cy="984665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E5358F6E-B46A-8559-E92B-D42FBC89E113}"/>
                </a:ext>
              </a:extLst>
            </p:cNvPr>
            <p:cNvSpPr/>
            <p:nvPr/>
          </p:nvSpPr>
          <p:spPr>
            <a:xfrm>
              <a:off x="3941570" y="2283219"/>
              <a:ext cx="156772" cy="1706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70992EDA-04D8-ADAE-4A64-82EE0D8C0B46}"/>
                </a:ext>
              </a:extLst>
            </p:cNvPr>
            <p:cNvSpPr/>
            <p:nvPr/>
          </p:nvSpPr>
          <p:spPr>
            <a:xfrm>
              <a:off x="7925182" y="2314381"/>
              <a:ext cx="156772" cy="1706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A8D854CF-3F2F-C6B3-5D27-9930C159C94D}"/>
                </a:ext>
              </a:extLst>
            </p:cNvPr>
            <p:cNvSpPr/>
            <p:nvPr/>
          </p:nvSpPr>
          <p:spPr>
            <a:xfrm>
              <a:off x="1733387" y="3015569"/>
              <a:ext cx="1447295" cy="1287634"/>
            </a:xfrm>
            <a:prstGeom prst="ellipse">
              <a:avLst/>
            </a:prstGeom>
            <a:solidFill>
              <a:srgbClr val="F5D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4762231D-A678-DB9B-E2DA-A4AFE7FA0B6E}"/>
                </a:ext>
              </a:extLst>
            </p:cNvPr>
            <p:cNvSpPr/>
            <p:nvPr/>
          </p:nvSpPr>
          <p:spPr>
            <a:xfrm>
              <a:off x="8584989" y="3020823"/>
              <a:ext cx="1447295" cy="1287634"/>
            </a:xfrm>
            <a:prstGeom prst="ellipse">
              <a:avLst/>
            </a:prstGeom>
            <a:solidFill>
              <a:srgbClr val="F5D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68845213-2B27-3933-FFF5-C5C02B84A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3550" y="3321020"/>
            <a:ext cx="8508561" cy="1979104"/>
          </a:xfrm>
        </p:spPr>
        <p:txBody>
          <a:bodyPr>
            <a:normAutofit/>
          </a:bodyPr>
          <a:lstStyle/>
          <a:p>
            <a:r>
              <a:rPr lang="zh-TW" altLang="en-US" sz="12000" b="1" dirty="0">
                <a:solidFill>
                  <a:schemeClr val="bg1"/>
                </a:solidFill>
                <a:latin typeface="Adobe Gothic Std B" panose="020B0800000000000000" pitchFamily="34" charset="-128"/>
                <a:ea typeface="微軟正黑體" panose="020B0604030504040204" pitchFamily="34" charset="-120"/>
              </a:rPr>
              <a:t>貘</a:t>
            </a:r>
            <a:r>
              <a:rPr lang="en-US" altLang="zh-TW" sz="1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nsters</a:t>
            </a:r>
            <a:endParaRPr lang="zh-TW" altLang="en-US" sz="12000" dirty="0">
              <a:solidFill>
                <a:schemeClr val="bg1"/>
              </a:solidFill>
              <a:latin typeface="Adobe Gothic Std B" panose="020B0800000000000000" pitchFamily="34" charset="-128"/>
              <a:ea typeface="微軟正黑體" panose="020B0604030504040204" pitchFamily="34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38C9A44B-FA2C-B489-FDBD-1F8F4C980B01}"/>
              </a:ext>
            </a:extLst>
          </p:cNvPr>
          <p:cNvSpPr txBox="1"/>
          <p:nvPr/>
        </p:nvSpPr>
        <p:spPr>
          <a:xfrm>
            <a:off x="7813330" y="2619426"/>
            <a:ext cx="3820909" cy="2367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TW" sz="2800" b="1" dirty="0">
                <a:solidFill>
                  <a:srgbClr val="6FB5B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10846023 </a:t>
            </a:r>
            <a:r>
              <a:rPr lang="zh-TW" altLang="en-US" sz="2800" b="1" dirty="0">
                <a:solidFill>
                  <a:srgbClr val="6FB5B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林湋峻</a:t>
            </a:r>
            <a:endParaRPr lang="en-US" altLang="zh-TW" sz="2800" b="1" dirty="0">
              <a:solidFill>
                <a:srgbClr val="6FB5B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3600"/>
              </a:lnSpc>
            </a:pPr>
            <a:r>
              <a:rPr lang="en-US" altLang="zh-TW" sz="2800" b="1" dirty="0">
                <a:solidFill>
                  <a:srgbClr val="6FB5B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10846024</a:t>
            </a:r>
            <a:r>
              <a:rPr lang="zh-TW" altLang="en-US" sz="2800" b="1" dirty="0">
                <a:solidFill>
                  <a:srgbClr val="6FB5B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戴于鈞</a:t>
            </a:r>
            <a:endParaRPr lang="en-US" altLang="zh-TW" sz="2800" b="1" dirty="0">
              <a:solidFill>
                <a:srgbClr val="6FB5B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3600"/>
              </a:lnSpc>
            </a:pPr>
            <a:r>
              <a:rPr lang="en-US" altLang="zh-TW" sz="2800" b="1" dirty="0">
                <a:solidFill>
                  <a:srgbClr val="6FB5B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10846026</a:t>
            </a:r>
            <a:r>
              <a:rPr lang="zh-TW" altLang="en-US" sz="2800" b="1" dirty="0">
                <a:solidFill>
                  <a:srgbClr val="6FB5B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王萱雯</a:t>
            </a:r>
            <a:endParaRPr lang="en-US" altLang="zh-TW" sz="2800" b="1" dirty="0">
              <a:solidFill>
                <a:srgbClr val="6FB5B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3600"/>
              </a:lnSpc>
            </a:pPr>
            <a:r>
              <a:rPr lang="en-US" altLang="zh-TW" sz="2800" b="1" dirty="0">
                <a:solidFill>
                  <a:srgbClr val="6FB5B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10846028</a:t>
            </a:r>
            <a:r>
              <a:rPr lang="zh-TW" altLang="en-US" sz="2800" b="1" dirty="0">
                <a:solidFill>
                  <a:srgbClr val="6FB5B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洪靖翔</a:t>
            </a:r>
          </a:p>
          <a:p>
            <a:pPr>
              <a:lnSpc>
                <a:spcPts val="3600"/>
              </a:lnSpc>
            </a:pPr>
            <a:r>
              <a:rPr lang="en-US" altLang="zh-TW" sz="2800" b="1" dirty="0">
                <a:solidFill>
                  <a:srgbClr val="6FB5B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10846033</a:t>
            </a:r>
            <a:r>
              <a:rPr lang="zh-TW" altLang="en-US" sz="2800" b="1" dirty="0">
                <a:solidFill>
                  <a:srgbClr val="6FB5B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劉淨純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321ADD90-23D7-D510-04FB-CBE8690C5752}"/>
              </a:ext>
            </a:extLst>
          </p:cNvPr>
          <p:cNvSpPr txBox="1"/>
          <p:nvPr/>
        </p:nvSpPr>
        <p:spPr>
          <a:xfrm>
            <a:off x="8181812" y="1794032"/>
            <a:ext cx="27676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6FB5B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3200" b="1" dirty="0">
                <a:solidFill>
                  <a:srgbClr val="6FB5B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111405</a:t>
            </a:r>
            <a:r>
              <a:rPr lang="zh-TW" altLang="en-US" sz="3200" b="1" dirty="0">
                <a:solidFill>
                  <a:srgbClr val="6FB5B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</a:p>
          <a:p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528A4A3-A72A-7EED-2FB7-7EA300E27C34}"/>
              </a:ext>
            </a:extLst>
          </p:cNvPr>
          <p:cNvSpPr txBox="1"/>
          <p:nvPr/>
        </p:nvSpPr>
        <p:spPr>
          <a:xfrm>
            <a:off x="7703377" y="5129414"/>
            <a:ext cx="428901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6FB5B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 丁慧瑩老師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5794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18DFF8B-EFD5-DE33-82BC-88EA0D95A730}"/>
              </a:ext>
            </a:extLst>
          </p:cNvPr>
          <p:cNvSpPr/>
          <p:nvPr/>
        </p:nvSpPr>
        <p:spPr>
          <a:xfrm>
            <a:off x="0" y="5880847"/>
            <a:ext cx="12192000" cy="971059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AB79CD4-E4D0-1519-1C94-D7006384E922}"/>
              </a:ext>
            </a:extLst>
          </p:cNvPr>
          <p:cNvSpPr/>
          <p:nvPr/>
        </p:nvSpPr>
        <p:spPr>
          <a:xfrm>
            <a:off x="-1" y="717772"/>
            <a:ext cx="4712845" cy="1105396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9409857-B537-D752-97CD-6A3E1C522A18}"/>
              </a:ext>
            </a:extLst>
          </p:cNvPr>
          <p:cNvSpPr/>
          <p:nvPr/>
        </p:nvSpPr>
        <p:spPr>
          <a:xfrm>
            <a:off x="4345291" y="427259"/>
            <a:ext cx="1563116" cy="1596208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BAB6E92-9656-78F9-5521-7CC36A77D620}"/>
              </a:ext>
            </a:extLst>
          </p:cNvPr>
          <p:cNvSpPr txBox="1"/>
          <p:nvPr/>
        </p:nvSpPr>
        <p:spPr>
          <a:xfrm>
            <a:off x="-860612" y="85497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系統簡介與特色</a:t>
            </a:r>
            <a:endParaRPr lang="en-US" altLang="ko-KR" sz="4800" b="1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pic>
        <p:nvPicPr>
          <p:cNvPr id="12" name="圖形 11" descr="笑臉 (無填滿)">
            <a:extLst>
              <a:ext uri="{FF2B5EF4-FFF2-40B4-BE49-F238E27FC236}">
                <a16:creationId xmlns:a16="http://schemas.microsoft.com/office/drawing/2014/main" id="{26BFDDCF-5E3B-D9C2-BC4C-5A900701B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3968" y="552482"/>
            <a:ext cx="1345762" cy="1345762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19262358-E694-DD5C-1BCE-2EC2F418BF53}"/>
              </a:ext>
            </a:extLst>
          </p:cNvPr>
          <p:cNvGrpSpPr/>
          <p:nvPr/>
        </p:nvGrpSpPr>
        <p:grpSpPr>
          <a:xfrm>
            <a:off x="1158770" y="2353813"/>
            <a:ext cx="2986074" cy="3095392"/>
            <a:chOff x="1158770" y="2353813"/>
            <a:chExt cx="2986074" cy="3095392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5A88651C-E97A-AB9D-A68C-D5A28ED53845}"/>
                </a:ext>
              </a:extLst>
            </p:cNvPr>
            <p:cNvGrpSpPr/>
            <p:nvPr/>
          </p:nvGrpSpPr>
          <p:grpSpPr>
            <a:xfrm rot="12158856">
              <a:off x="1158770" y="2353813"/>
              <a:ext cx="2986074" cy="3095392"/>
              <a:chOff x="823925" y="2715843"/>
              <a:chExt cx="2986074" cy="3095392"/>
            </a:xfrm>
          </p:grpSpPr>
          <p:sp>
            <p:nvSpPr>
              <p:cNvPr id="14" name="弧形 13">
                <a:extLst>
                  <a:ext uri="{FF2B5EF4-FFF2-40B4-BE49-F238E27FC236}">
                    <a16:creationId xmlns:a16="http://schemas.microsoft.com/office/drawing/2014/main" id="{A6E24DDB-2AE9-F9F2-EAC5-FBAAA17EB4FE}"/>
                  </a:ext>
                </a:extLst>
              </p:cNvPr>
              <p:cNvSpPr/>
              <p:nvPr/>
            </p:nvSpPr>
            <p:spPr>
              <a:xfrm>
                <a:off x="823925" y="2822858"/>
                <a:ext cx="2986074" cy="2772044"/>
              </a:xfrm>
              <a:prstGeom prst="arc">
                <a:avLst/>
              </a:prstGeom>
              <a:ln w="1270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弧形 14">
                <a:extLst>
                  <a:ext uri="{FF2B5EF4-FFF2-40B4-BE49-F238E27FC236}">
                    <a16:creationId xmlns:a16="http://schemas.microsoft.com/office/drawing/2014/main" id="{AF82DC38-55DB-358B-7703-0FD6835F8D3A}"/>
                  </a:ext>
                </a:extLst>
              </p:cNvPr>
              <p:cNvSpPr/>
              <p:nvPr/>
            </p:nvSpPr>
            <p:spPr>
              <a:xfrm rot="16200000">
                <a:off x="823926" y="2932176"/>
                <a:ext cx="2986074" cy="2772044"/>
              </a:xfrm>
              <a:prstGeom prst="arc">
                <a:avLst/>
              </a:prstGeom>
              <a:ln w="1270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弧形 15">
                <a:extLst>
                  <a:ext uri="{FF2B5EF4-FFF2-40B4-BE49-F238E27FC236}">
                    <a16:creationId xmlns:a16="http://schemas.microsoft.com/office/drawing/2014/main" id="{40E6B6DA-2309-D003-0531-75467EA2E1FB}"/>
                  </a:ext>
                </a:extLst>
              </p:cNvPr>
              <p:cNvSpPr/>
              <p:nvPr/>
            </p:nvSpPr>
            <p:spPr>
              <a:xfrm rot="5400000">
                <a:off x="930940" y="2822858"/>
                <a:ext cx="2986074" cy="2772044"/>
              </a:xfrm>
              <a:prstGeom prst="arc">
                <a:avLst/>
              </a:prstGeom>
              <a:ln w="1270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8386D657-6631-DA66-E80C-8086F79C8F4A}"/>
                </a:ext>
              </a:extLst>
            </p:cNvPr>
            <p:cNvSpPr txBox="1"/>
            <p:nvPr/>
          </p:nvSpPr>
          <p:spPr>
            <a:xfrm>
              <a:off x="1677173" y="3298009"/>
              <a:ext cx="199136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6600" b="1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特色</a:t>
              </a:r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1A3744E-B6BB-1B91-05D7-47BF02D2509C}"/>
              </a:ext>
            </a:extLst>
          </p:cNvPr>
          <p:cNvSpPr txBox="1"/>
          <p:nvPr/>
        </p:nvSpPr>
        <p:spPr>
          <a:xfrm>
            <a:off x="5546861" y="2761605"/>
            <a:ext cx="6613757" cy="1949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5000"/>
              </a:lnSpc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可愛怪獸</a:t>
            </a:r>
            <a:endParaRPr lang="en-US" altLang="zh-TW" sz="3200" b="1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ts val="5000"/>
              </a:lnSpc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互動區趣味小遊戲</a:t>
            </a:r>
            <a:endParaRPr lang="en-US" altLang="zh-TW" sz="3200" b="1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ts val="5000"/>
              </a:lnSpc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分析使用者情緒變化並產出圖表</a:t>
            </a:r>
            <a:endParaRPr lang="en-US" altLang="zh-TW" sz="3200" b="1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E3CCBD6-59B2-4818-9444-23C11D8791C6}"/>
              </a:ext>
            </a:extLst>
          </p:cNvPr>
          <p:cNvGrpSpPr/>
          <p:nvPr/>
        </p:nvGrpSpPr>
        <p:grpSpPr>
          <a:xfrm>
            <a:off x="9534171" y="4815068"/>
            <a:ext cx="2214133" cy="1919915"/>
            <a:chOff x="3345653" y="3560064"/>
            <a:chExt cx="2106715" cy="1825245"/>
          </a:xfrm>
        </p:grpSpPr>
        <p:sp>
          <p:nvSpPr>
            <p:cNvPr id="19" name="梯形 18">
              <a:extLst>
                <a:ext uri="{FF2B5EF4-FFF2-40B4-BE49-F238E27FC236}">
                  <a16:creationId xmlns:a16="http://schemas.microsoft.com/office/drawing/2014/main" id="{DE4C5D9D-F4A9-46BF-30D4-C9804E477C56}"/>
                </a:ext>
              </a:extLst>
            </p:cNvPr>
            <p:cNvSpPr/>
            <p:nvPr/>
          </p:nvSpPr>
          <p:spPr>
            <a:xfrm>
              <a:off x="3345653" y="4311437"/>
              <a:ext cx="2106715" cy="1073872"/>
            </a:xfrm>
            <a:prstGeom prst="trapezoid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A3F140FF-F37F-F86E-AFB5-5A1B3CA0D8C5}"/>
                </a:ext>
              </a:extLst>
            </p:cNvPr>
            <p:cNvSpPr/>
            <p:nvPr/>
          </p:nvSpPr>
          <p:spPr>
            <a:xfrm rot="20136243">
              <a:off x="3629564" y="3579373"/>
              <a:ext cx="362164" cy="386486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D4F933F2-5537-8806-D934-D2498D47F33D}"/>
                </a:ext>
              </a:extLst>
            </p:cNvPr>
            <p:cNvSpPr/>
            <p:nvPr/>
          </p:nvSpPr>
          <p:spPr>
            <a:xfrm rot="20136243">
              <a:off x="3734207" y="3666036"/>
              <a:ext cx="228370" cy="294520"/>
            </a:xfrm>
            <a:prstGeom prst="ellipse">
              <a:avLst/>
            </a:prstGeom>
            <a:solidFill>
              <a:srgbClr val="6F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BF0CC8F2-7EFE-6BA8-73E3-FD6BC89CD96A}"/>
                </a:ext>
              </a:extLst>
            </p:cNvPr>
            <p:cNvSpPr/>
            <p:nvPr/>
          </p:nvSpPr>
          <p:spPr>
            <a:xfrm rot="2903174" flipH="1">
              <a:off x="4813311" y="3576894"/>
              <a:ext cx="354219" cy="386742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24054885-D6DB-7DBF-4798-78695C5E2997}"/>
                </a:ext>
              </a:extLst>
            </p:cNvPr>
            <p:cNvSpPr/>
            <p:nvPr/>
          </p:nvSpPr>
          <p:spPr>
            <a:xfrm rot="2610489" flipH="1">
              <a:off x="4864378" y="3654920"/>
              <a:ext cx="208183" cy="296653"/>
            </a:xfrm>
            <a:prstGeom prst="ellipse">
              <a:avLst/>
            </a:prstGeom>
            <a:solidFill>
              <a:srgbClr val="6F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FC529271-87E3-BDF1-05DF-D80D2A137026}"/>
                </a:ext>
              </a:extLst>
            </p:cNvPr>
            <p:cNvSpPr/>
            <p:nvPr/>
          </p:nvSpPr>
          <p:spPr>
            <a:xfrm>
              <a:off x="3584590" y="3560064"/>
              <a:ext cx="1622438" cy="1825245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63B4BB6F-EF69-27F0-F27E-BFA910922E8E}"/>
                </a:ext>
              </a:extLst>
            </p:cNvPr>
            <p:cNvGrpSpPr/>
            <p:nvPr/>
          </p:nvGrpSpPr>
          <p:grpSpPr>
            <a:xfrm>
              <a:off x="3912803" y="4080579"/>
              <a:ext cx="966013" cy="997871"/>
              <a:chOff x="3657600" y="1296421"/>
              <a:chExt cx="4876800" cy="5305546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93D843C9-41A7-F287-03A2-E642D03EB8CC}"/>
                  </a:ext>
                </a:extLst>
              </p:cNvPr>
              <p:cNvSpPr/>
              <p:nvPr/>
            </p:nvSpPr>
            <p:spPr>
              <a:xfrm>
                <a:off x="3730752" y="1395983"/>
                <a:ext cx="4730496" cy="5205984"/>
              </a:xfrm>
              <a:prstGeom prst="rect">
                <a:avLst/>
              </a:prstGeom>
              <a:solidFill>
                <a:srgbClr val="C42626">
                  <a:alpha val="8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A18E7433-B5BA-D5CA-FCBA-65B4ADE8CA5F}"/>
                  </a:ext>
                </a:extLst>
              </p:cNvPr>
              <p:cNvGrpSpPr/>
              <p:nvPr/>
            </p:nvGrpSpPr>
            <p:grpSpPr>
              <a:xfrm>
                <a:off x="3730752" y="5675375"/>
                <a:ext cx="4767072" cy="926592"/>
                <a:chOff x="3730752" y="5675375"/>
                <a:chExt cx="4767072" cy="926592"/>
              </a:xfrm>
            </p:grpSpPr>
            <p:sp>
              <p:nvSpPr>
                <p:cNvPr id="39" name="等腰三角形 38">
                  <a:extLst>
                    <a:ext uri="{FF2B5EF4-FFF2-40B4-BE49-F238E27FC236}">
                      <a16:creationId xmlns:a16="http://schemas.microsoft.com/office/drawing/2014/main" id="{C1E6FDCD-F983-F94F-0B38-0802F437B0EE}"/>
                    </a:ext>
                  </a:extLst>
                </p:cNvPr>
                <p:cNvSpPr/>
                <p:nvPr/>
              </p:nvSpPr>
              <p:spPr>
                <a:xfrm>
                  <a:off x="3730752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0" name="等腰三角形 39">
                  <a:extLst>
                    <a:ext uri="{FF2B5EF4-FFF2-40B4-BE49-F238E27FC236}">
                      <a16:creationId xmlns:a16="http://schemas.microsoft.com/office/drawing/2014/main" id="{571BED63-0A7D-A2FD-B2B1-C9925F130D9E}"/>
                    </a:ext>
                  </a:extLst>
                </p:cNvPr>
                <p:cNvSpPr/>
                <p:nvPr/>
              </p:nvSpPr>
              <p:spPr>
                <a:xfrm>
                  <a:off x="4815840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1" name="等腰三角形 40">
                  <a:extLst>
                    <a:ext uri="{FF2B5EF4-FFF2-40B4-BE49-F238E27FC236}">
                      <a16:creationId xmlns:a16="http://schemas.microsoft.com/office/drawing/2014/main" id="{536F5248-59CD-287E-A29A-9139868048AA}"/>
                    </a:ext>
                  </a:extLst>
                </p:cNvPr>
                <p:cNvSpPr/>
                <p:nvPr/>
              </p:nvSpPr>
              <p:spPr>
                <a:xfrm>
                  <a:off x="5998463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等腰三角形 41">
                  <a:extLst>
                    <a:ext uri="{FF2B5EF4-FFF2-40B4-BE49-F238E27FC236}">
                      <a16:creationId xmlns:a16="http://schemas.microsoft.com/office/drawing/2014/main" id="{45F46250-CB1F-E801-5A6F-119773D34315}"/>
                    </a:ext>
                  </a:extLst>
                </p:cNvPr>
                <p:cNvSpPr/>
                <p:nvPr/>
              </p:nvSpPr>
              <p:spPr>
                <a:xfrm>
                  <a:off x="7217664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A5C468E1-5F53-354E-7BE0-39C6D8B33FDB}"/>
                  </a:ext>
                </a:extLst>
              </p:cNvPr>
              <p:cNvGrpSpPr/>
              <p:nvPr/>
            </p:nvGrpSpPr>
            <p:grpSpPr>
              <a:xfrm rot="10800000">
                <a:off x="3657600" y="1296421"/>
                <a:ext cx="4876800" cy="938780"/>
                <a:chOff x="3730752" y="5663187"/>
                <a:chExt cx="4730496" cy="938780"/>
              </a:xfrm>
            </p:grpSpPr>
            <p:sp>
              <p:nvSpPr>
                <p:cNvPr id="35" name="等腰三角形 34">
                  <a:extLst>
                    <a:ext uri="{FF2B5EF4-FFF2-40B4-BE49-F238E27FC236}">
                      <a16:creationId xmlns:a16="http://schemas.microsoft.com/office/drawing/2014/main" id="{C00159D1-247F-EDBA-DBE0-4F664C7ABAE6}"/>
                    </a:ext>
                  </a:extLst>
                </p:cNvPr>
                <p:cNvSpPr/>
                <p:nvPr/>
              </p:nvSpPr>
              <p:spPr>
                <a:xfrm>
                  <a:off x="3730752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6" name="等腰三角形 35">
                  <a:extLst>
                    <a:ext uri="{FF2B5EF4-FFF2-40B4-BE49-F238E27FC236}">
                      <a16:creationId xmlns:a16="http://schemas.microsoft.com/office/drawing/2014/main" id="{E4086489-D26D-4673-1779-7D3AFA40C0FE}"/>
                    </a:ext>
                  </a:extLst>
                </p:cNvPr>
                <p:cNvSpPr/>
                <p:nvPr/>
              </p:nvSpPr>
              <p:spPr>
                <a:xfrm>
                  <a:off x="4815840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7" name="等腰三角形 36">
                  <a:extLst>
                    <a:ext uri="{FF2B5EF4-FFF2-40B4-BE49-F238E27FC236}">
                      <a16:creationId xmlns:a16="http://schemas.microsoft.com/office/drawing/2014/main" id="{0BD494C7-9551-D1F3-1124-42FAA155B53E}"/>
                    </a:ext>
                  </a:extLst>
                </p:cNvPr>
                <p:cNvSpPr/>
                <p:nvPr/>
              </p:nvSpPr>
              <p:spPr>
                <a:xfrm>
                  <a:off x="6004560" y="5663187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8" name="等腰三角形 37">
                  <a:extLst>
                    <a:ext uri="{FF2B5EF4-FFF2-40B4-BE49-F238E27FC236}">
                      <a16:creationId xmlns:a16="http://schemas.microsoft.com/office/drawing/2014/main" id="{FF59A0C8-E8C8-4523-8163-ADA43EA441A8}"/>
                    </a:ext>
                  </a:extLst>
                </p:cNvPr>
                <p:cNvSpPr/>
                <p:nvPr/>
              </p:nvSpPr>
              <p:spPr>
                <a:xfrm>
                  <a:off x="7181088" y="5669281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</p:grp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29F1DEC0-FD7B-E5A7-0F7E-4AE147246587}"/>
                </a:ext>
              </a:extLst>
            </p:cNvPr>
            <p:cNvSpPr/>
            <p:nvPr/>
          </p:nvSpPr>
          <p:spPr>
            <a:xfrm>
              <a:off x="3810358" y="3966545"/>
              <a:ext cx="219149" cy="22733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3B6D38B-C6B9-B826-DE25-E59A7459ACB0}"/>
                </a:ext>
              </a:extLst>
            </p:cNvPr>
            <p:cNvSpPr/>
            <p:nvPr/>
          </p:nvSpPr>
          <p:spPr>
            <a:xfrm>
              <a:off x="4726490" y="3962719"/>
              <a:ext cx="219149" cy="22733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B18578A9-3DA0-9E36-394F-01384F5A24E0}"/>
                </a:ext>
              </a:extLst>
            </p:cNvPr>
            <p:cNvSpPr/>
            <p:nvPr/>
          </p:nvSpPr>
          <p:spPr>
            <a:xfrm>
              <a:off x="3946237" y="3997381"/>
              <a:ext cx="36219" cy="39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A720C03C-7102-1D47-60EB-4CB1B4F524B4}"/>
                </a:ext>
              </a:extLst>
            </p:cNvPr>
            <p:cNvSpPr/>
            <p:nvPr/>
          </p:nvSpPr>
          <p:spPr>
            <a:xfrm>
              <a:off x="4866576" y="4004575"/>
              <a:ext cx="36219" cy="39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73F93BE1-5564-5288-801D-436897E8D7C1}"/>
                </a:ext>
              </a:extLst>
            </p:cNvPr>
            <p:cNvSpPr/>
            <p:nvPr/>
          </p:nvSpPr>
          <p:spPr>
            <a:xfrm>
              <a:off x="3436078" y="4166464"/>
              <a:ext cx="334370" cy="297287"/>
            </a:xfrm>
            <a:prstGeom prst="ellipse">
              <a:avLst/>
            </a:prstGeom>
            <a:solidFill>
              <a:srgbClr val="F5D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49B2D608-4CA2-6577-68A3-AB1B2FB82F85}"/>
                </a:ext>
              </a:extLst>
            </p:cNvPr>
            <p:cNvSpPr/>
            <p:nvPr/>
          </p:nvSpPr>
          <p:spPr>
            <a:xfrm>
              <a:off x="5019012" y="4167677"/>
              <a:ext cx="334370" cy="297287"/>
            </a:xfrm>
            <a:prstGeom prst="ellipse">
              <a:avLst/>
            </a:prstGeom>
            <a:solidFill>
              <a:srgbClr val="F5D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AFDCB9A-D014-4568-8656-C4B1F5CB27E4}"/>
              </a:ext>
            </a:extLst>
          </p:cNvPr>
          <p:cNvSpPr txBox="1"/>
          <p:nvPr/>
        </p:nvSpPr>
        <p:spPr>
          <a:xfrm>
            <a:off x="6729342" y="717772"/>
            <a:ext cx="47475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0" b="1" dirty="0">
                <a:solidFill>
                  <a:schemeClr val="accent6">
                    <a:lumMod val="75000"/>
                  </a:schemeClr>
                </a:solidFill>
                <a:latin typeface="Adobe Gothic Std B" panose="020B0800000000000000" pitchFamily="34" charset="-128"/>
                <a:ea typeface="微軟正黑體" panose="020B0604030504040204" pitchFamily="34" charset="-120"/>
              </a:rPr>
              <a:t>貘</a:t>
            </a:r>
            <a:r>
              <a:rPr lang="en-US" altLang="zh-TW" sz="8000" dirty="0">
                <a:solidFill>
                  <a:schemeClr val="accent6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nsters</a:t>
            </a:r>
            <a:endParaRPr lang="zh-TW" altLang="en-US" sz="8000" dirty="0">
              <a:solidFill>
                <a:schemeClr val="accent6">
                  <a:lumMod val="75000"/>
                </a:schemeClr>
              </a:solidFill>
              <a:latin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307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1BAEDEC-9DFE-1E2E-B3EB-BC88FF74BA54}"/>
              </a:ext>
            </a:extLst>
          </p:cNvPr>
          <p:cNvSpPr/>
          <p:nvPr/>
        </p:nvSpPr>
        <p:spPr>
          <a:xfrm>
            <a:off x="-10094" y="1943007"/>
            <a:ext cx="12192000" cy="3041021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B3766A0-CD0E-B306-504F-1F24E40958D5}"/>
              </a:ext>
            </a:extLst>
          </p:cNvPr>
          <p:cNvGrpSpPr/>
          <p:nvPr/>
        </p:nvGrpSpPr>
        <p:grpSpPr>
          <a:xfrm rot="747499">
            <a:off x="9239936" y="3765314"/>
            <a:ext cx="2894020" cy="2944140"/>
            <a:chOff x="6746604" y="4168319"/>
            <a:chExt cx="2639211" cy="2543177"/>
          </a:xfrm>
        </p:grpSpPr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1A65BC94-CA9F-7D66-3A20-AA4350E09038}"/>
                </a:ext>
              </a:extLst>
            </p:cNvPr>
            <p:cNvGrpSpPr/>
            <p:nvPr/>
          </p:nvGrpSpPr>
          <p:grpSpPr>
            <a:xfrm>
              <a:off x="6746604" y="4168319"/>
              <a:ext cx="1983741" cy="2348392"/>
              <a:chOff x="1336057" y="751800"/>
              <a:chExt cx="4424663" cy="5487186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2D421D5-A2ED-812F-3B9E-3B0C203EC0F0}"/>
                  </a:ext>
                </a:extLst>
              </p:cNvPr>
              <p:cNvSpPr/>
              <p:nvPr/>
            </p:nvSpPr>
            <p:spPr>
              <a:xfrm>
                <a:off x="1336057" y="1032505"/>
                <a:ext cx="4104640" cy="52064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E70CCFE7-F73A-9F1C-C8C7-F9503B8FE83F}"/>
                  </a:ext>
                </a:extLst>
              </p:cNvPr>
              <p:cNvGrpSpPr/>
              <p:nvPr/>
            </p:nvGrpSpPr>
            <p:grpSpPr>
              <a:xfrm>
                <a:off x="1996919" y="751800"/>
                <a:ext cx="3763801" cy="4560064"/>
                <a:chOff x="1996919" y="751800"/>
                <a:chExt cx="3763801" cy="4560064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19" name="筆跡 18">
                      <a:extLst>
                        <a:ext uri="{FF2B5EF4-FFF2-40B4-BE49-F238E27FC236}">
                          <a16:creationId xmlns:a16="http://schemas.microsoft.com/office/drawing/2014/main" id="{1F41A11B-EFAA-2FC6-1D3B-7B0AD6EA3F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96919" y="1792948"/>
                    <a:ext cx="2737440" cy="246600"/>
                  </p14:xfrm>
                </p:contentPart>
              </mc:Choice>
              <mc:Fallback xmlns="">
                <p:pic>
                  <p:nvPicPr>
                    <p:cNvPr id="19" name="筆跡 18">
                      <a:extLst>
                        <a:ext uri="{FF2B5EF4-FFF2-40B4-BE49-F238E27FC236}">
                          <a16:creationId xmlns:a16="http://schemas.microsoft.com/office/drawing/2014/main" id="{1F41A11B-EFAA-2FC6-1D3B-7B0AD6EA3F68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960312" y="1756683"/>
                      <a:ext cx="2809921" cy="3184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20" name="筆跡 19">
                      <a:extLst>
                        <a:ext uri="{FF2B5EF4-FFF2-40B4-BE49-F238E27FC236}">
                          <a16:creationId xmlns:a16="http://schemas.microsoft.com/office/drawing/2014/main" id="{3DDF0ACB-43D5-F649-6B6B-5659B153106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43600" y="2651520"/>
                    <a:ext cx="2395080" cy="250214"/>
                  </p14:xfrm>
                </p:contentPart>
              </mc:Choice>
              <mc:Fallback xmlns="">
                <p:pic>
                  <p:nvPicPr>
                    <p:cNvPr id="20" name="筆跡 19">
                      <a:extLst>
                        <a:ext uri="{FF2B5EF4-FFF2-40B4-BE49-F238E27FC236}">
                          <a16:creationId xmlns:a16="http://schemas.microsoft.com/office/drawing/2014/main" id="{3DDF0ACB-43D5-F649-6B6B-5659B153106F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106989" y="2615257"/>
                      <a:ext cx="2467569" cy="3220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22" name="筆跡 21">
                      <a:extLst>
                        <a:ext uri="{FF2B5EF4-FFF2-40B4-BE49-F238E27FC236}">
                          <a16:creationId xmlns:a16="http://schemas.microsoft.com/office/drawing/2014/main" id="{65B6E865-7851-F8AB-77FE-E2479E4C79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43600" y="4288230"/>
                    <a:ext cx="2615400" cy="212400"/>
                  </p14:xfrm>
                </p:contentPart>
              </mc:Choice>
              <mc:Fallback xmlns="">
                <p:pic>
                  <p:nvPicPr>
                    <p:cNvPr id="22" name="筆跡 21">
                      <a:extLst>
                        <a:ext uri="{FF2B5EF4-FFF2-40B4-BE49-F238E27FC236}">
                          <a16:creationId xmlns:a16="http://schemas.microsoft.com/office/drawing/2014/main" id="{65B6E865-7851-F8AB-77FE-E2479E4C7999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2106990" y="4251860"/>
                      <a:ext cx="2687887" cy="2844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23" name="筆跡 22">
                      <a:extLst>
                        <a:ext uri="{FF2B5EF4-FFF2-40B4-BE49-F238E27FC236}">
                          <a16:creationId xmlns:a16="http://schemas.microsoft.com/office/drawing/2014/main" id="{0DD1BEF9-6016-4961-4710-F7A24C0DB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17239" y="5118904"/>
                    <a:ext cx="2517120" cy="192960"/>
                  </p14:xfrm>
                </p:contentPart>
              </mc:Choice>
              <mc:Fallback xmlns="">
                <p:pic>
                  <p:nvPicPr>
                    <p:cNvPr id="23" name="筆跡 22">
                      <a:extLst>
                        <a:ext uri="{FF2B5EF4-FFF2-40B4-BE49-F238E27FC236}">
                          <a16:creationId xmlns:a16="http://schemas.microsoft.com/office/drawing/2014/main" id="{0DD1BEF9-6016-4961-4710-F7A24C0DBD4F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2180621" y="5082633"/>
                      <a:ext cx="2589624" cy="2647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24" name="筆跡 23">
                      <a:extLst>
                        <a:ext uri="{FF2B5EF4-FFF2-40B4-BE49-F238E27FC236}">
                          <a16:creationId xmlns:a16="http://schemas.microsoft.com/office/drawing/2014/main" id="{241218A0-1504-D8D6-794F-2EF389A753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88937" y="3513706"/>
                    <a:ext cx="2198880" cy="122040"/>
                  </p14:xfrm>
                </p:contentPart>
              </mc:Choice>
              <mc:Fallback xmlns="">
                <p:pic>
                  <p:nvPicPr>
                    <p:cNvPr id="24" name="筆跡 23">
                      <a:extLst>
                        <a:ext uri="{FF2B5EF4-FFF2-40B4-BE49-F238E27FC236}">
                          <a16:creationId xmlns:a16="http://schemas.microsoft.com/office/drawing/2014/main" id="{241218A0-1504-D8D6-794F-2EF389A753B6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252338" y="3477599"/>
                      <a:ext cx="2271346" cy="193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2">
                  <p14:nvContentPartPr>
                    <p14:cNvPr id="29" name="筆跡 28">
                      <a:extLst>
                        <a:ext uri="{FF2B5EF4-FFF2-40B4-BE49-F238E27FC236}">
                          <a16:creationId xmlns:a16="http://schemas.microsoft.com/office/drawing/2014/main" id="{BC6E0F94-56B3-2B6B-8DF0-2FDC186FF4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0360" y="1219320"/>
                    <a:ext cx="360" cy="360"/>
                  </p14:xfrm>
                </p:contentPart>
              </mc:Choice>
              <mc:Fallback xmlns="">
                <p:pic>
                  <p:nvPicPr>
                    <p:cNvPr id="29" name="筆跡 28">
                      <a:extLst>
                        <a:ext uri="{FF2B5EF4-FFF2-40B4-BE49-F238E27FC236}">
                          <a16:creationId xmlns:a16="http://schemas.microsoft.com/office/drawing/2014/main" id="{BC6E0F94-56B3-2B6B-8DF0-2FDC186FF464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5742360" y="1111320"/>
                      <a:ext cx="36000" cy="21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4">
                  <p14:nvContentPartPr>
                    <p14:cNvPr id="31" name="筆跡 30">
                      <a:extLst>
                        <a:ext uri="{FF2B5EF4-FFF2-40B4-BE49-F238E27FC236}">
                          <a16:creationId xmlns:a16="http://schemas.microsoft.com/office/drawing/2014/main" id="{164B5209-599D-6A85-3921-8AA8E4DC90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62080" y="751800"/>
                    <a:ext cx="360" cy="4320"/>
                  </p14:xfrm>
                </p:contentPart>
              </mc:Choice>
              <mc:Fallback xmlns="">
                <p:pic>
                  <p:nvPicPr>
                    <p:cNvPr id="31" name="筆跡 30">
                      <a:extLst>
                        <a:ext uri="{FF2B5EF4-FFF2-40B4-BE49-F238E27FC236}">
                          <a16:creationId xmlns:a16="http://schemas.microsoft.com/office/drawing/2014/main" id="{164B5209-599D-6A85-3921-8AA8E4DC90F8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4544080" y="535800"/>
                      <a:ext cx="36000" cy="4356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pic>
          <p:nvPicPr>
            <p:cNvPr id="6" name="圖形 5" descr="鉛筆">
              <a:extLst>
                <a:ext uri="{FF2B5EF4-FFF2-40B4-BE49-F238E27FC236}">
                  <a16:creationId xmlns:a16="http://schemas.microsoft.com/office/drawing/2014/main" id="{8C8133D8-D3CF-D833-DFBA-BF190A8CB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966460" y="5292141"/>
              <a:ext cx="1419355" cy="1419355"/>
            </a:xfrm>
            <a:prstGeom prst="rect">
              <a:avLst/>
            </a:prstGeom>
          </p:spPr>
        </p:pic>
      </p:grpSp>
      <p:pic>
        <p:nvPicPr>
          <p:cNvPr id="3" name="圖形 2" descr="智慧型手機">
            <a:extLst>
              <a:ext uri="{FF2B5EF4-FFF2-40B4-BE49-F238E27FC236}">
                <a16:creationId xmlns:a16="http://schemas.microsoft.com/office/drawing/2014/main" id="{EA40C230-0841-856A-8787-53FA9C6EE65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0823218">
            <a:off x="-815006" y="530743"/>
            <a:ext cx="7020100" cy="6093769"/>
          </a:xfrm>
          <a:prstGeom prst="rect">
            <a:avLst/>
          </a:prstGeom>
        </p:spPr>
      </p:pic>
      <p:pic>
        <p:nvPicPr>
          <p:cNvPr id="9" name="圖形 8" descr="單線箭號 (順時針曲線)">
            <a:extLst>
              <a:ext uri="{FF2B5EF4-FFF2-40B4-BE49-F238E27FC236}">
                <a16:creationId xmlns:a16="http://schemas.microsoft.com/office/drawing/2014/main" id="{9D38DCE0-7373-A2A9-9769-63E5F92AE59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7339783">
            <a:off x="5582094" y="3954737"/>
            <a:ext cx="2626413" cy="325722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F4FE4C2-D198-DFE3-F992-625535CDBD50}"/>
              </a:ext>
            </a:extLst>
          </p:cNvPr>
          <p:cNvSpPr txBox="1"/>
          <p:nvPr/>
        </p:nvSpPr>
        <p:spPr>
          <a:xfrm>
            <a:off x="4130390" y="2838963"/>
            <a:ext cx="7344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系統功能架構</a:t>
            </a:r>
            <a:endParaRPr lang="en-US" altLang="ko-KR" sz="7200" b="1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zh-TW" altLang="en-US" dirty="0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37455950-659F-87D6-0E93-5B3F8B4F5ABC}"/>
              </a:ext>
            </a:extLst>
          </p:cNvPr>
          <p:cNvGrpSpPr/>
          <p:nvPr/>
        </p:nvGrpSpPr>
        <p:grpSpPr>
          <a:xfrm rot="20834847">
            <a:off x="1632085" y="2461162"/>
            <a:ext cx="2106715" cy="1825245"/>
            <a:chOff x="3345653" y="3560064"/>
            <a:chExt cx="2106715" cy="1825245"/>
          </a:xfrm>
        </p:grpSpPr>
        <p:sp>
          <p:nvSpPr>
            <p:cNvPr id="39" name="梯形 38">
              <a:extLst>
                <a:ext uri="{FF2B5EF4-FFF2-40B4-BE49-F238E27FC236}">
                  <a16:creationId xmlns:a16="http://schemas.microsoft.com/office/drawing/2014/main" id="{D1235E68-8FE4-13BF-78AC-5BB215B24E0F}"/>
                </a:ext>
              </a:extLst>
            </p:cNvPr>
            <p:cNvSpPr/>
            <p:nvPr/>
          </p:nvSpPr>
          <p:spPr>
            <a:xfrm>
              <a:off x="3345653" y="4311437"/>
              <a:ext cx="2106715" cy="1073872"/>
            </a:xfrm>
            <a:prstGeom prst="trapezoid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4C3279FB-EEBC-2250-74C5-DACF9BDA1460}"/>
                </a:ext>
              </a:extLst>
            </p:cNvPr>
            <p:cNvSpPr/>
            <p:nvPr/>
          </p:nvSpPr>
          <p:spPr>
            <a:xfrm rot="20136243">
              <a:off x="3629564" y="3579373"/>
              <a:ext cx="362164" cy="386486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A3393DF8-602A-CE7B-0273-BB1E97E0B8BB}"/>
                </a:ext>
              </a:extLst>
            </p:cNvPr>
            <p:cNvSpPr/>
            <p:nvPr/>
          </p:nvSpPr>
          <p:spPr>
            <a:xfrm rot="20136243">
              <a:off x="3734207" y="3666036"/>
              <a:ext cx="228370" cy="294520"/>
            </a:xfrm>
            <a:prstGeom prst="ellipse">
              <a:avLst/>
            </a:prstGeom>
            <a:solidFill>
              <a:srgbClr val="6F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CA6036E2-1AEF-41BB-9822-D4AD93BC20AB}"/>
                </a:ext>
              </a:extLst>
            </p:cNvPr>
            <p:cNvSpPr/>
            <p:nvPr/>
          </p:nvSpPr>
          <p:spPr>
            <a:xfrm rot="2903174" flipH="1">
              <a:off x="4813311" y="3576894"/>
              <a:ext cx="354219" cy="386742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39D4FAC5-65B1-1283-595B-71C9A4A5C2D4}"/>
                </a:ext>
              </a:extLst>
            </p:cNvPr>
            <p:cNvSpPr/>
            <p:nvPr/>
          </p:nvSpPr>
          <p:spPr>
            <a:xfrm rot="2610489" flipH="1">
              <a:off x="4864378" y="3654920"/>
              <a:ext cx="208183" cy="296653"/>
            </a:xfrm>
            <a:prstGeom prst="ellipse">
              <a:avLst/>
            </a:prstGeom>
            <a:solidFill>
              <a:srgbClr val="6F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4D0E4D5B-313E-DD90-CEFB-40451413138A}"/>
                </a:ext>
              </a:extLst>
            </p:cNvPr>
            <p:cNvSpPr/>
            <p:nvPr/>
          </p:nvSpPr>
          <p:spPr>
            <a:xfrm>
              <a:off x="3584590" y="3560064"/>
              <a:ext cx="1622438" cy="1825245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972705E0-1509-EAE0-C512-956B6ECF42C4}"/>
                </a:ext>
              </a:extLst>
            </p:cNvPr>
            <p:cNvGrpSpPr/>
            <p:nvPr/>
          </p:nvGrpSpPr>
          <p:grpSpPr>
            <a:xfrm>
              <a:off x="3912803" y="4080579"/>
              <a:ext cx="966013" cy="997871"/>
              <a:chOff x="3657600" y="1296421"/>
              <a:chExt cx="4876800" cy="5305546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353A1018-5F7F-EC2B-4466-1B33F921C976}"/>
                  </a:ext>
                </a:extLst>
              </p:cNvPr>
              <p:cNvSpPr/>
              <p:nvPr/>
            </p:nvSpPr>
            <p:spPr>
              <a:xfrm>
                <a:off x="3730752" y="1395983"/>
                <a:ext cx="4730496" cy="5205984"/>
              </a:xfrm>
              <a:prstGeom prst="rect">
                <a:avLst/>
              </a:prstGeom>
              <a:solidFill>
                <a:srgbClr val="C42626">
                  <a:alpha val="8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53" name="群組 52">
                <a:extLst>
                  <a:ext uri="{FF2B5EF4-FFF2-40B4-BE49-F238E27FC236}">
                    <a16:creationId xmlns:a16="http://schemas.microsoft.com/office/drawing/2014/main" id="{600361F8-1ED9-7E16-F6DD-437A8AC855B0}"/>
                  </a:ext>
                </a:extLst>
              </p:cNvPr>
              <p:cNvGrpSpPr/>
              <p:nvPr/>
            </p:nvGrpSpPr>
            <p:grpSpPr>
              <a:xfrm>
                <a:off x="3730752" y="5675375"/>
                <a:ext cx="4767072" cy="926592"/>
                <a:chOff x="3730752" y="5675375"/>
                <a:chExt cx="4767072" cy="926592"/>
              </a:xfrm>
            </p:grpSpPr>
            <p:sp>
              <p:nvSpPr>
                <p:cNvPr id="59" name="等腰三角形 58">
                  <a:extLst>
                    <a:ext uri="{FF2B5EF4-FFF2-40B4-BE49-F238E27FC236}">
                      <a16:creationId xmlns:a16="http://schemas.microsoft.com/office/drawing/2014/main" id="{5ADAC91B-4A24-F1BA-7E1A-827B765B17FE}"/>
                    </a:ext>
                  </a:extLst>
                </p:cNvPr>
                <p:cNvSpPr/>
                <p:nvPr/>
              </p:nvSpPr>
              <p:spPr>
                <a:xfrm>
                  <a:off x="3730752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0" name="等腰三角形 59">
                  <a:extLst>
                    <a:ext uri="{FF2B5EF4-FFF2-40B4-BE49-F238E27FC236}">
                      <a16:creationId xmlns:a16="http://schemas.microsoft.com/office/drawing/2014/main" id="{93F0B88A-FCCC-9A2C-A164-E8C0CF64EBBB}"/>
                    </a:ext>
                  </a:extLst>
                </p:cNvPr>
                <p:cNvSpPr/>
                <p:nvPr/>
              </p:nvSpPr>
              <p:spPr>
                <a:xfrm>
                  <a:off x="4815840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1" name="等腰三角形 60">
                  <a:extLst>
                    <a:ext uri="{FF2B5EF4-FFF2-40B4-BE49-F238E27FC236}">
                      <a16:creationId xmlns:a16="http://schemas.microsoft.com/office/drawing/2014/main" id="{19E8F4C6-E5BB-69D0-5865-6CCA3569B9F7}"/>
                    </a:ext>
                  </a:extLst>
                </p:cNvPr>
                <p:cNvSpPr/>
                <p:nvPr/>
              </p:nvSpPr>
              <p:spPr>
                <a:xfrm>
                  <a:off x="5998463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62" name="等腰三角形 61">
                  <a:extLst>
                    <a:ext uri="{FF2B5EF4-FFF2-40B4-BE49-F238E27FC236}">
                      <a16:creationId xmlns:a16="http://schemas.microsoft.com/office/drawing/2014/main" id="{F22A897B-DE49-5772-E378-36F59449109A}"/>
                    </a:ext>
                  </a:extLst>
                </p:cNvPr>
                <p:cNvSpPr/>
                <p:nvPr/>
              </p:nvSpPr>
              <p:spPr>
                <a:xfrm>
                  <a:off x="7217664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grpSp>
            <p:nvGrpSpPr>
              <p:cNvPr id="54" name="群組 53">
                <a:extLst>
                  <a:ext uri="{FF2B5EF4-FFF2-40B4-BE49-F238E27FC236}">
                    <a16:creationId xmlns:a16="http://schemas.microsoft.com/office/drawing/2014/main" id="{001C7AA9-6451-D949-DF1B-13BF34FDE2E0}"/>
                  </a:ext>
                </a:extLst>
              </p:cNvPr>
              <p:cNvGrpSpPr/>
              <p:nvPr/>
            </p:nvGrpSpPr>
            <p:grpSpPr>
              <a:xfrm rot="10800000">
                <a:off x="3657600" y="1296421"/>
                <a:ext cx="4876800" cy="938780"/>
                <a:chOff x="3730752" y="5663187"/>
                <a:chExt cx="4730496" cy="938780"/>
              </a:xfrm>
            </p:grpSpPr>
            <p:sp>
              <p:nvSpPr>
                <p:cNvPr id="55" name="等腰三角形 54">
                  <a:extLst>
                    <a:ext uri="{FF2B5EF4-FFF2-40B4-BE49-F238E27FC236}">
                      <a16:creationId xmlns:a16="http://schemas.microsoft.com/office/drawing/2014/main" id="{43E067CC-7FA9-F92C-5939-DC7D9F3B7C04}"/>
                    </a:ext>
                  </a:extLst>
                </p:cNvPr>
                <p:cNvSpPr/>
                <p:nvPr/>
              </p:nvSpPr>
              <p:spPr>
                <a:xfrm>
                  <a:off x="3730752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6" name="等腰三角形 55">
                  <a:extLst>
                    <a:ext uri="{FF2B5EF4-FFF2-40B4-BE49-F238E27FC236}">
                      <a16:creationId xmlns:a16="http://schemas.microsoft.com/office/drawing/2014/main" id="{AF749427-F956-1598-E2DE-092C3BB86FD4}"/>
                    </a:ext>
                  </a:extLst>
                </p:cNvPr>
                <p:cNvSpPr/>
                <p:nvPr/>
              </p:nvSpPr>
              <p:spPr>
                <a:xfrm>
                  <a:off x="4815840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7" name="等腰三角形 56">
                  <a:extLst>
                    <a:ext uri="{FF2B5EF4-FFF2-40B4-BE49-F238E27FC236}">
                      <a16:creationId xmlns:a16="http://schemas.microsoft.com/office/drawing/2014/main" id="{EBC76351-25E7-5D76-058A-A153CC030CA4}"/>
                    </a:ext>
                  </a:extLst>
                </p:cNvPr>
                <p:cNvSpPr/>
                <p:nvPr/>
              </p:nvSpPr>
              <p:spPr>
                <a:xfrm>
                  <a:off x="6004560" y="5663187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8" name="等腰三角形 57">
                  <a:extLst>
                    <a:ext uri="{FF2B5EF4-FFF2-40B4-BE49-F238E27FC236}">
                      <a16:creationId xmlns:a16="http://schemas.microsoft.com/office/drawing/2014/main" id="{CB3D0E11-270C-32C3-8389-E7836BF5CDF6}"/>
                    </a:ext>
                  </a:extLst>
                </p:cNvPr>
                <p:cNvSpPr/>
                <p:nvPr/>
              </p:nvSpPr>
              <p:spPr>
                <a:xfrm>
                  <a:off x="7181088" y="5669281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</p:grp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0EAD029F-08D2-577F-5F61-0562A27B2E45}"/>
                </a:ext>
              </a:extLst>
            </p:cNvPr>
            <p:cNvSpPr/>
            <p:nvPr/>
          </p:nvSpPr>
          <p:spPr>
            <a:xfrm>
              <a:off x="3810358" y="3966545"/>
              <a:ext cx="219149" cy="22733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9939FFAC-BE8B-A689-C769-7E8379499656}"/>
                </a:ext>
              </a:extLst>
            </p:cNvPr>
            <p:cNvSpPr/>
            <p:nvPr/>
          </p:nvSpPr>
          <p:spPr>
            <a:xfrm>
              <a:off x="4726490" y="3962719"/>
              <a:ext cx="219149" cy="22733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55E566F9-E641-62A2-1A59-4EC33CED544A}"/>
                </a:ext>
              </a:extLst>
            </p:cNvPr>
            <p:cNvSpPr/>
            <p:nvPr/>
          </p:nvSpPr>
          <p:spPr>
            <a:xfrm>
              <a:off x="3946237" y="3997381"/>
              <a:ext cx="36219" cy="39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6C4DB282-50E8-321C-F10B-B4C5A496ACB7}"/>
                </a:ext>
              </a:extLst>
            </p:cNvPr>
            <p:cNvSpPr/>
            <p:nvPr/>
          </p:nvSpPr>
          <p:spPr>
            <a:xfrm>
              <a:off x="4866576" y="4004575"/>
              <a:ext cx="36219" cy="39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8C286154-1217-972F-5F1B-A1A51B776BC2}"/>
                </a:ext>
              </a:extLst>
            </p:cNvPr>
            <p:cNvSpPr/>
            <p:nvPr/>
          </p:nvSpPr>
          <p:spPr>
            <a:xfrm>
              <a:off x="3436078" y="4166464"/>
              <a:ext cx="334370" cy="297287"/>
            </a:xfrm>
            <a:prstGeom prst="ellipse">
              <a:avLst/>
            </a:prstGeom>
            <a:solidFill>
              <a:srgbClr val="F5D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D897DBB0-3CE7-1F7F-CE9B-DBB845F064B6}"/>
                </a:ext>
              </a:extLst>
            </p:cNvPr>
            <p:cNvSpPr/>
            <p:nvPr/>
          </p:nvSpPr>
          <p:spPr>
            <a:xfrm>
              <a:off x="5019012" y="4167677"/>
              <a:ext cx="334370" cy="297287"/>
            </a:xfrm>
            <a:prstGeom prst="ellipse">
              <a:avLst/>
            </a:prstGeom>
            <a:solidFill>
              <a:srgbClr val="F5D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AB11418-6C62-7C5F-27C9-E24C325E58F9}"/>
              </a:ext>
            </a:extLst>
          </p:cNvPr>
          <p:cNvSpPr txBox="1"/>
          <p:nvPr/>
        </p:nvSpPr>
        <p:spPr>
          <a:xfrm rot="20793779">
            <a:off x="1676500" y="4254822"/>
            <a:ext cx="3106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accent6">
                    <a:lumMod val="75000"/>
                  </a:schemeClr>
                </a:solidFill>
                <a:latin typeface="Adobe Gothic Std B" panose="020B0800000000000000" pitchFamily="34" charset="-128"/>
                <a:ea typeface="微軟正黑體" panose="020B0604030504040204" pitchFamily="34" charset="-120"/>
              </a:rPr>
              <a:t>貘</a:t>
            </a:r>
            <a:r>
              <a:rPr lang="en-US" altLang="zh-TW" sz="4800" dirty="0">
                <a:solidFill>
                  <a:schemeClr val="accent6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nsters</a:t>
            </a:r>
            <a:endParaRPr lang="zh-TW" alt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1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3"/>
          <p:cNvSpPr/>
          <p:nvPr/>
        </p:nvSpPr>
        <p:spPr>
          <a:xfrm>
            <a:off x="-17780" y="5894182"/>
            <a:ext cx="12192000" cy="971059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3"/>
          <p:cNvSpPr/>
          <p:nvPr/>
        </p:nvSpPr>
        <p:spPr>
          <a:xfrm>
            <a:off x="-1" y="717772"/>
            <a:ext cx="4110689" cy="1105396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3"/>
          <p:cNvSpPr/>
          <p:nvPr/>
        </p:nvSpPr>
        <p:spPr>
          <a:xfrm>
            <a:off x="3683527" y="427695"/>
            <a:ext cx="1563116" cy="1596208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3"/>
          <p:cNvSpPr txBox="1"/>
          <p:nvPr/>
        </p:nvSpPr>
        <p:spPr>
          <a:xfrm>
            <a:off x="-1104532" y="854971"/>
            <a:ext cx="6096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 dirty="0">
                <a:solidFill>
                  <a:srgbClr val="54813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系統功能架構</a:t>
            </a:r>
            <a:endParaRPr sz="4800" b="1" i="0" u="none" strike="noStrike" cap="none" dirty="0">
              <a:solidFill>
                <a:srgbClr val="54813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60" name="Google Shape;460;p13" descr="笑臉 (無填滿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0893" y="548692"/>
            <a:ext cx="1345762" cy="1345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1" name="Google Shape;461;p13"/>
          <p:cNvGrpSpPr/>
          <p:nvPr/>
        </p:nvGrpSpPr>
        <p:grpSpPr>
          <a:xfrm>
            <a:off x="5245347" y="285887"/>
            <a:ext cx="1726664" cy="1537281"/>
            <a:chOff x="3345653" y="3509432"/>
            <a:chExt cx="2106715" cy="1875877"/>
          </a:xfrm>
        </p:grpSpPr>
        <p:sp>
          <p:nvSpPr>
            <p:cNvPr id="462" name="Google Shape;462;p13"/>
            <p:cNvSpPr/>
            <p:nvPr/>
          </p:nvSpPr>
          <p:spPr>
            <a:xfrm>
              <a:off x="3345653" y="4311437"/>
              <a:ext cx="2106715" cy="1073872"/>
            </a:xfrm>
            <a:prstGeom prst="trapezoid">
              <a:avLst>
                <a:gd name="adj" fmla="val 25000"/>
              </a:avLst>
            </a:prstGeom>
            <a:solidFill>
              <a:srgbClr val="A1D8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13"/>
            <p:cNvSpPr/>
            <p:nvPr/>
          </p:nvSpPr>
          <p:spPr>
            <a:xfrm rot="-1463757">
              <a:off x="3629564" y="3579373"/>
              <a:ext cx="362164" cy="386486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13"/>
            <p:cNvSpPr/>
            <p:nvPr/>
          </p:nvSpPr>
          <p:spPr>
            <a:xfrm rot="-1463757">
              <a:off x="3734207" y="3666036"/>
              <a:ext cx="228370" cy="294520"/>
            </a:xfrm>
            <a:prstGeom prst="ellipse">
              <a:avLst/>
            </a:prstGeom>
            <a:solidFill>
              <a:srgbClr val="6FB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13"/>
            <p:cNvSpPr/>
            <p:nvPr/>
          </p:nvSpPr>
          <p:spPr>
            <a:xfrm rot="2903174" flipH="1">
              <a:off x="4813311" y="3576894"/>
              <a:ext cx="354219" cy="386742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13"/>
            <p:cNvSpPr/>
            <p:nvPr/>
          </p:nvSpPr>
          <p:spPr>
            <a:xfrm rot="2610489" flipH="1">
              <a:off x="4864378" y="3654920"/>
              <a:ext cx="208183" cy="296653"/>
            </a:xfrm>
            <a:prstGeom prst="ellipse">
              <a:avLst/>
            </a:prstGeom>
            <a:solidFill>
              <a:srgbClr val="6FB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3609480" y="3534744"/>
              <a:ext cx="1622400" cy="1825200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8" name="Google Shape;468;p13"/>
            <p:cNvGrpSpPr/>
            <p:nvPr/>
          </p:nvGrpSpPr>
          <p:grpSpPr>
            <a:xfrm>
              <a:off x="3912803" y="4080579"/>
              <a:ext cx="966013" cy="997871"/>
              <a:chOff x="3657600" y="1296421"/>
              <a:chExt cx="4876800" cy="5305546"/>
            </a:xfrm>
          </p:grpSpPr>
          <p:sp>
            <p:nvSpPr>
              <p:cNvPr id="469" name="Google Shape;469;p13"/>
              <p:cNvSpPr/>
              <p:nvPr/>
            </p:nvSpPr>
            <p:spPr>
              <a:xfrm>
                <a:off x="3730752" y="1395983"/>
                <a:ext cx="4730496" cy="5205984"/>
              </a:xfrm>
              <a:prstGeom prst="rect">
                <a:avLst/>
              </a:prstGeom>
              <a:solidFill>
                <a:srgbClr val="C42626">
                  <a:alpha val="8352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70" name="Google Shape;470;p13"/>
              <p:cNvGrpSpPr/>
              <p:nvPr/>
            </p:nvGrpSpPr>
            <p:grpSpPr>
              <a:xfrm>
                <a:off x="3730752" y="5675375"/>
                <a:ext cx="4767072" cy="926592"/>
                <a:chOff x="3730752" y="5675375"/>
                <a:chExt cx="4767072" cy="926592"/>
              </a:xfrm>
            </p:grpSpPr>
            <p:sp>
              <p:nvSpPr>
                <p:cNvPr id="471" name="Google Shape;471;p13"/>
                <p:cNvSpPr/>
                <p:nvPr/>
              </p:nvSpPr>
              <p:spPr>
                <a:xfrm>
                  <a:off x="3730752" y="5675375"/>
                  <a:ext cx="1280160" cy="92659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" name="Google Shape;472;p13"/>
                <p:cNvSpPr/>
                <p:nvPr/>
              </p:nvSpPr>
              <p:spPr>
                <a:xfrm>
                  <a:off x="4815840" y="5675375"/>
                  <a:ext cx="1280160" cy="92659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3" name="Google Shape;473;p13"/>
                <p:cNvSpPr/>
                <p:nvPr/>
              </p:nvSpPr>
              <p:spPr>
                <a:xfrm>
                  <a:off x="5998463" y="5675375"/>
                  <a:ext cx="1280160" cy="92659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4" name="Google Shape;474;p13"/>
                <p:cNvSpPr/>
                <p:nvPr/>
              </p:nvSpPr>
              <p:spPr>
                <a:xfrm>
                  <a:off x="7217664" y="5675375"/>
                  <a:ext cx="1280160" cy="92659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5" name="Google Shape;475;p13"/>
              <p:cNvGrpSpPr/>
              <p:nvPr/>
            </p:nvGrpSpPr>
            <p:grpSpPr>
              <a:xfrm rot="10800000">
                <a:off x="3657600" y="1296421"/>
                <a:ext cx="4876800" cy="938780"/>
                <a:chOff x="3730752" y="5663187"/>
                <a:chExt cx="4730496" cy="938780"/>
              </a:xfrm>
            </p:grpSpPr>
            <p:sp>
              <p:nvSpPr>
                <p:cNvPr id="476" name="Google Shape;476;p13"/>
                <p:cNvSpPr/>
                <p:nvPr/>
              </p:nvSpPr>
              <p:spPr>
                <a:xfrm>
                  <a:off x="3730752" y="5675375"/>
                  <a:ext cx="1280160" cy="92659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" name="Google Shape;477;p13"/>
                <p:cNvSpPr/>
                <p:nvPr/>
              </p:nvSpPr>
              <p:spPr>
                <a:xfrm>
                  <a:off x="4815840" y="5675375"/>
                  <a:ext cx="1280160" cy="92659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" name="Google Shape;478;p13"/>
                <p:cNvSpPr/>
                <p:nvPr/>
              </p:nvSpPr>
              <p:spPr>
                <a:xfrm>
                  <a:off x="6004560" y="5663187"/>
                  <a:ext cx="1280160" cy="92659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" name="Google Shape;479;p13"/>
                <p:cNvSpPr/>
                <p:nvPr/>
              </p:nvSpPr>
              <p:spPr>
                <a:xfrm>
                  <a:off x="7181088" y="5669281"/>
                  <a:ext cx="1280160" cy="92659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80" name="Google Shape;480;p13"/>
            <p:cNvSpPr/>
            <p:nvPr/>
          </p:nvSpPr>
          <p:spPr>
            <a:xfrm>
              <a:off x="3810358" y="3966545"/>
              <a:ext cx="219149" cy="227338"/>
            </a:xfrm>
            <a:prstGeom prst="ellipse">
              <a:avLst/>
            </a:prstGeom>
            <a:solidFill>
              <a:schemeClr val="dk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4726490" y="3962719"/>
              <a:ext cx="219149" cy="227338"/>
            </a:xfrm>
            <a:prstGeom prst="ellipse">
              <a:avLst/>
            </a:prstGeom>
            <a:solidFill>
              <a:schemeClr val="dk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3946237" y="3997381"/>
              <a:ext cx="36219" cy="3940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4866576" y="4004575"/>
              <a:ext cx="36219" cy="3940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3436078" y="4166464"/>
              <a:ext cx="334370" cy="297287"/>
            </a:xfrm>
            <a:prstGeom prst="ellipse">
              <a:avLst/>
            </a:prstGeom>
            <a:solidFill>
              <a:srgbClr val="F5D6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5019012" y="4167677"/>
              <a:ext cx="334370" cy="297287"/>
            </a:xfrm>
            <a:prstGeom prst="ellipse">
              <a:avLst/>
            </a:prstGeom>
            <a:solidFill>
              <a:srgbClr val="F5D6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E34CC9C4-626C-3856-025B-967621226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40" y="1564052"/>
            <a:ext cx="11430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E8CCDE2-FD16-E12C-193F-6ABA6B2178AB}"/>
              </a:ext>
            </a:extLst>
          </p:cNvPr>
          <p:cNvSpPr/>
          <p:nvPr/>
        </p:nvSpPr>
        <p:spPr>
          <a:xfrm>
            <a:off x="783771" y="2296539"/>
            <a:ext cx="2211355" cy="3007747"/>
          </a:xfrm>
          <a:prstGeom prst="rect">
            <a:avLst/>
          </a:prstGeom>
          <a:noFill/>
          <a:ln w="57150">
            <a:solidFill>
              <a:srgbClr val="C4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D44A788-54A2-7515-92C2-0C8476DFF50C}"/>
              </a:ext>
            </a:extLst>
          </p:cNvPr>
          <p:cNvSpPr/>
          <p:nvPr/>
        </p:nvSpPr>
        <p:spPr>
          <a:xfrm>
            <a:off x="3373502" y="2286201"/>
            <a:ext cx="1263812" cy="3007747"/>
          </a:xfrm>
          <a:prstGeom prst="rect">
            <a:avLst/>
          </a:prstGeom>
          <a:noFill/>
          <a:ln w="57150">
            <a:solidFill>
              <a:srgbClr val="C4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FFA25F2-821B-648B-E08A-FBD0814B8963}"/>
              </a:ext>
            </a:extLst>
          </p:cNvPr>
          <p:cNvSpPr/>
          <p:nvPr/>
        </p:nvSpPr>
        <p:spPr>
          <a:xfrm>
            <a:off x="5322863" y="2296539"/>
            <a:ext cx="1571633" cy="3007747"/>
          </a:xfrm>
          <a:prstGeom prst="rect">
            <a:avLst/>
          </a:prstGeom>
          <a:noFill/>
          <a:ln w="57150">
            <a:solidFill>
              <a:srgbClr val="C4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EC6A016-0AF1-C03A-F66F-B3DD39C3C4AB}"/>
              </a:ext>
            </a:extLst>
          </p:cNvPr>
          <p:cNvSpPr/>
          <p:nvPr/>
        </p:nvSpPr>
        <p:spPr>
          <a:xfrm>
            <a:off x="7652276" y="2323425"/>
            <a:ext cx="1211805" cy="3007747"/>
          </a:xfrm>
          <a:prstGeom prst="rect">
            <a:avLst/>
          </a:prstGeom>
          <a:noFill/>
          <a:ln w="57150">
            <a:solidFill>
              <a:srgbClr val="C4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79678EF-A5B0-DDBB-1F04-363C5D9F6350}"/>
              </a:ext>
            </a:extLst>
          </p:cNvPr>
          <p:cNvSpPr/>
          <p:nvPr/>
        </p:nvSpPr>
        <p:spPr>
          <a:xfrm>
            <a:off x="9269582" y="2296539"/>
            <a:ext cx="2211355" cy="4477485"/>
          </a:xfrm>
          <a:prstGeom prst="rect">
            <a:avLst/>
          </a:prstGeom>
          <a:noFill/>
          <a:ln w="57150">
            <a:solidFill>
              <a:srgbClr val="C4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1BAEDEC-9DFE-1E2E-B3EB-BC88FF74BA54}"/>
              </a:ext>
            </a:extLst>
          </p:cNvPr>
          <p:cNvSpPr/>
          <p:nvPr/>
        </p:nvSpPr>
        <p:spPr>
          <a:xfrm>
            <a:off x="-10094" y="1943007"/>
            <a:ext cx="12192000" cy="3041021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B3766A0-CD0E-B306-504F-1F24E40958D5}"/>
              </a:ext>
            </a:extLst>
          </p:cNvPr>
          <p:cNvGrpSpPr/>
          <p:nvPr/>
        </p:nvGrpSpPr>
        <p:grpSpPr>
          <a:xfrm rot="747499">
            <a:off x="9239936" y="3765314"/>
            <a:ext cx="2894020" cy="2944140"/>
            <a:chOff x="6746604" y="4168319"/>
            <a:chExt cx="2639211" cy="2543177"/>
          </a:xfrm>
        </p:grpSpPr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1A65BC94-CA9F-7D66-3A20-AA4350E09038}"/>
                </a:ext>
              </a:extLst>
            </p:cNvPr>
            <p:cNvGrpSpPr/>
            <p:nvPr/>
          </p:nvGrpSpPr>
          <p:grpSpPr>
            <a:xfrm>
              <a:off x="6746604" y="4168319"/>
              <a:ext cx="1983741" cy="2348392"/>
              <a:chOff x="1336057" y="751800"/>
              <a:chExt cx="4424663" cy="5487186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2D421D5-A2ED-812F-3B9E-3B0C203EC0F0}"/>
                  </a:ext>
                </a:extLst>
              </p:cNvPr>
              <p:cNvSpPr/>
              <p:nvPr/>
            </p:nvSpPr>
            <p:spPr>
              <a:xfrm>
                <a:off x="1336057" y="1032505"/>
                <a:ext cx="4104640" cy="52064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E70CCFE7-F73A-9F1C-C8C7-F9503B8FE83F}"/>
                  </a:ext>
                </a:extLst>
              </p:cNvPr>
              <p:cNvGrpSpPr/>
              <p:nvPr/>
            </p:nvGrpSpPr>
            <p:grpSpPr>
              <a:xfrm>
                <a:off x="1996919" y="751800"/>
                <a:ext cx="3763801" cy="4560064"/>
                <a:chOff x="1996919" y="751800"/>
                <a:chExt cx="3763801" cy="4560064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19" name="筆跡 18">
                      <a:extLst>
                        <a:ext uri="{FF2B5EF4-FFF2-40B4-BE49-F238E27FC236}">
                          <a16:creationId xmlns:a16="http://schemas.microsoft.com/office/drawing/2014/main" id="{1F41A11B-EFAA-2FC6-1D3B-7B0AD6EA3F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96919" y="1792948"/>
                    <a:ext cx="2737440" cy="246600"/>
                  </p14:xfrm>
                </p:contentPart>
              </mc:Choice>
              <mc:Fallback xmlns="">
                <p:pic>
                  <p:nvPicPr>
                    <p:cNvPr id="19" name="筆跡 18">
                      <a:extLst>
                        <a:ext uri="{FF2B5EF4-FFF2-40B4-BE49-F238E27FC236}">
                          <a16:creationId xmlns:a16="http://schemas.microsoft.com/office/drawing/2014/main" id="{1F41A11B-EFAA-2FC6-1D3B-7B0AD6EA3F68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960312" y="1756683"/>
                      <a:ext cx="2809921" cy="3184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20" name="筆跡 19">
                      <a:extLst>
                        <a:ext uri="{FF2B5EF4-FFF2-40B4-BE49-F238E27FC236}">
                          <a16:creationId xmlns:a16="http://schemas.microsoft.com/office/drawing/2014/main" id="{3DDF0ACB-43D5-F649-6B6B-5659B153106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43600" y="2651520"/>
                    <a:ext cx="2395080" cy="250214"/>
                  </p14:xfrm>
                </p:contentPart>
              </mc:Choice>
              <mc:Fallback xmlns="">
                <p:pic>
                  <p:nvPicPr>
                    <p:cNvPr id="20" name="筆跡 19">
                      <a:extLst>
                        <a:ext uri="{FF2B5EF4-FFF2-40B4-BE49-F238E27FC236}">
                          <a16:creationId xmlns:a16="http://schemas.microsoft.com/office/drawing/2014/main" id="{3DDF0ACB-43D5-F649-6B6B-5659B153106F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106989" y="2615257"/>
                      <a:ext cx="2467569" cy="3220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22" name="筆跡 21">
                      <a:extLst>
                        <a:ext uri="{FF2B5EF4-FFF2-40B4-BE49-F238E27FC236}">
                          <a16:creationId xmlns:a16="http://schemas.microsoft.com/office/drawing/2014/main" id="{65B6E865-7851-F8AB-77FE-E2479E4C79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43600" y="4288230"/>
                    <a:ext cx="2615400" cy="212400"/>
                  </p14:xfrm>
                </p:contentPart>
              </mc:Choice>
              <mc:Fallback xmlns="">
                <p:pic>
                  <p:nvPicPr>
                    <p:cNvPr id="22" name="筆跡 21">
                      <a:extLst>
                        <a:ext uri="{FF2B5EF4-FFF2-40B4-BE49-F238E27FC236}">
                          <a16:creationId xmlns:a16="http://schemas.microsoft.com/office/drawing/2014/main" id="{65B6E865-7851-F8AB-77FE-E2479E4C7999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2106990" y="4251860"/>
                      <a:ext cx="2687887" cy="2844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23" name="筆跡 22">
                      <a:extLst>
                        <a:ext uri="{FF2B5EF4-FFF2-40B4-BE49-F238E27FC236}">
                          <a16:creationId xmlns:a16="http://schemas.microsoft.com/office/drawing/2014/main" id="{0DD1BEF9-6016-4961-4710-F7A24C0DB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17239" y="5118904"/>
                    <a:ext cx="2517120" cy="192960"/>
                  </p14:xfrm>
                </p:contentPart>
              </mc:Choice>
              <mc:Fallback xmlns="">
                <p:pic>
                  <p:nvPicPr>
                    <p:cNvPr id="23" name="筆跡 22">
                      <a:extLst>
                        <a:ext uri="{FF2B5EF4-FFF2-40B4-BE49-F238E27FC236}">
                          <a16:creationId xmlns:a16="http://schemas.microsoft.com/office/drawing/2014/main" id="{0DD1BEF9-6016-4961-4710-F7A24C0DBD4F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2180621" y="5082633"/>
                      <a:ext cx="2589624" cy="2647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24" name="筆跡 23">
                      <a:extLst>
                        <a:ext uri="{FF2B5EF4-FFF2-40B4-BE49-F238E27FC236}">
                          <a16:creationId xmlns:a16="http://schemas.microsoft.com/office/drawing/2014/main" id="{241218A0-1504-D8D6-794F-2EF389A753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88937" y="3513706"/>
                    <a:ext cx="2198880" cy="122040"/>
                  </p14:xfrm>
                </p:contentPart>
              </mc:Choice>
              <mc:Fallback xmlns="">
                <p:pic>
                  <p:nvPicPr>
                    <p:cNvPr id="24" name="筆跡 23">
                      <a:extLst>
                        <a:ext uri="{FF2B5EF4-FFF2-40B4-BE49-F238E27FC236}">
                          <a16:creationId xmlns:a16="http://schemas.microsoft.com/office/drawing/2014/main" id="{241218A0-1504-D8D6-794F-2EF389A753B6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252338" y="3477599"/>
                      <a:ext cx="2271346" cy="193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2">
                  <p14:nvContentPartPr>
                    <p14:cNvPr id="29" name="筆跡 28">
                      <a:extLst>
                        <a:ext uri="{FF2B5EF4-FFF2-40B4-BE49-F238E27FC236}">
                          <a16:creationId xmlns:a16="http://schemas.microsoft.com/office/drawing/2014/main" id="{BC6E0F94-56B3-2B6B-8DF0-2FDC186FF4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0360" y="1219320"/>
                    <a:ext cx="360" cy="360"/>
                  </p14:xfrm>
                </p:contentPart>
              </mc:Choice>
              <mc:Fallback xmlns="">
                <p:pic>
                  <p:nvPicPr>
                    <p:cNvPr id="29" name="筆跡 28">
                      <a:extLst>
                        <a:ext uri="{FF2B5EF4-FFF2-40B4-BE49-F238E27FC236}">
                          <a16:creationId xmlns:a16="http://schemas.microsoft.com/office/drawing/2014/main" id="{BC6E0F94-56B3-2B6B-8DF0-2FDC186FF464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5742360" y="1111320"/>
                      <a:ext cx="36000" cy="21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4">
                  <p14:nvContentPartPr>
                    <p14:cNvPr id="31" name="筆跡 30">
                      <a:extLst>
                        <a:ext uri="{FF2B5EF4-FFF2-40B4-BE49-F238E27FC236}">
                          <a16:creationId xmlns:a16="http://schemas.microsoft.com/office/drawing/2014/main" id="{164B5209-599D-6A85-3921-8AA8E4DC90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62080" y="751800"/>
                    <a:ext cx="360" cy="4320"/>
                  </p14:xfrm>
                </p:contentPart>
              </mc:Choice>
              <mc:Fallback xmlns="">
                <p:pic>
                  <p:nvPicPr>
                    <p:cNvPr id="31" name="筆跡 30">
                      <a:extLst>
                        <a:ext uri="{FF2B5EF4-FFF2-40B4-BE49-F238E27FC236}">
                          <a16:creationId xmlns:a16="http://schemas.microsoft.com/office/drawing/2014/main" id="{164B5209-599D-6A85-3921-8AA8E4DC90F8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4544080" y="535800"/>
                      <a:ext cx="36000" cy="4356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pic>
          <p:nvPicPr>
            <p:cNvPr id="6" name="圖形 5" descr="鉛筆">
              <a:extLst>
                <a:ext uri="{FF2B5EF4-FFF2-40B4-BE49-F238E27FC236}">
                  <a16:creationId xmlns:a16="http://schemas.microsoft.com/office/drawing/2014/main" id="{8C8133D8-D3CF-D833-DFBA-BF190A8CB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966460" y="5292141"/>
              <a:ext cx="1419355" cy="1419355"/>
            </a:xfrm>
            <a:prstGeom prst="rect">
              <a:avLst/>
            </a:prstGeom>
          </p:spPr>
        </p:pic>
      </p:grpSp>
      <p:pic>
        <p:nvPicPr>
          <p:cNvPr id="3" name="圖形 2" descr="智慧型手機">
            <a:extLst>
              <a:ext uri="{FF2B5EF4-FFF2-40B4-BE49-F238E27FC236}">
                <a16:creationId xmlns:a16="http://schemas.microsoft.com/office/drawing/2014/main" id="{EA40C230-0841-856A-8787-53FA9C6EE65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0823218">
            <a:off x="-815006" y="530743"/>
            <a:ext cx="7020100" cy="6093769"/>
          </a:xfrm>
          <a:prstGeom prst="rect">
            <a:avLst/>
          </a:prstGeom>
        </p:spPr>
      </p:pic>
      <p:pic>
        <p:nvPicPr>
          <p:cNvPr id="9" name="圖形 8" descr="單線箭號 (順時針曲線)">
            <a:extLst>
              <a:ext uri="{FF2B5EF4-FFF2-40B4-BE49-F238E27FC236}">
                <a16:creationId xmlns:a16="http://schemas.microsoft.com/office/drawing/2014/main" id="{9D38DCE0-7373-A2A9-9769-63E5F92AE59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7339783">
            <a:off x="5582094" y="3954737"/>
            <a:ext cx="2626413" cy="325722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F4FE4C2-D198-DFE3-F992-625535CDBD50}"/>
              </a:ext>
            </a:extLst>
          </p:cNvPr>
          <p:cNvSpPr txBox="1"/>
          <p:nvPr/>
        </p:nvSpPr>
        <p:spPr>
          <a:xfrm>
            <a:off x="3289646" y="2888842"/>
            <a:ext cx="7344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系統展示</a:t>
            </a:r>
            <a:endParaRPr lang="en-US" altLang="ko-KR" sz="7200" b="1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zh-TW" altLang="en-US" dirty="0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37455950-659F-87D6-0E93-5B3F8B4F5ABC}"/>
              </a:ext>
            </a:extLst>
          </p:cNvPr>
          <p:cNvGrpSpPr/>
          <p:nvPr/>
        </p:nvGrpSpPr>
        <p:grpSpPr>
          <a:xfrm rot="20834847">
            <a:off x="1632085" y="2461162"/>
            <a:ext cx="2106715" cy="1825245"/>
            <a:chOff x="3345653" y="3560064"/>
            <a:chExt cx="2106715" cy="1825245"/>
          </a:xfrm>
        </p:grpSpPr>
        <p:sp>
          <p:nvSpPr>
            <p:cNvPr id="39" name="梯形 38">
              <a:extLst>
                <a:ext uri="{FF2B5EF4-FFF2-40B4-BE49-F238E27FC236}">
                  <a16:creationId xmlns:a16="http://schemas.microsoft.com/office/drawing/2014/main" id="{D1235E68-8FE4-13BF-78AC-5BB215B24E0F}"/>
                </a:ext>
              </a:extLst>
            </p:cNvPr>
            <p:cNvSpPr/>
            <p:nvPr/>
          </p:nvSpPr>
          <p:spPr>
            <a:xfrm>
              <a:off x="3345653" y="4311437"/>
              <a:ext cx="2106715" cy="1073872"/>
            </a:xfrm>
            <a:prstGeom prst="trapezoid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4C3279FB-EEBC-2250-74C5-DACF9BDA1460}"/>
                </a:ext>
              </a:extLst>
            </p:cNvPr>
            <p:cNvSpPr/>
            <p:nvPr/>
          </p:nvSpPr>
          <p:spPr>
            <a:xfrm rot="20136243">
              <a:off x="3629564" y="3579373"/>
              <a:ext cx="362164" cy="386486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A3393DF8-602A-CE7B-0273-BB1E97E0B8BB}"/>
                </a:ext>
              </a:extLst>
            </p:cNvPr>
            <p:cNvSpPr/>
            <p:nvPr/>
          </p:nvSpPr>
          <p:spPr>
            <a:xfrm rot="20136243">
              <a:off x="3734207" y="3666036"/>
              <a:ext cx="228370" cy="294520"/>
            </a:xfrm>
            <a:prstGeom prst="ellipse">
              <a:avLst/>
            </a:prstGeom>
            <a:solidFill>
              <a:srgbClr val="6F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CA6036E2-1AEF-41BB-9822-D4AD93BC20AB}"/>
                </a:ext>
              </a:extLst>
            </p:cNvPr>
            <p:cNvSpPr/>
            <p:nvPr/>
          </p:nvSpPr>
          <p:spPr>
            <a:xfrm rot="2903174" flipH="1">
              <a:off x="4813311" y="3576894"/>
              <a:ext cx="354219" cy="386742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39D4FAC5-65B1-1283-595B-71C9A4A5C2D4}"/>
                </a:ext>
              </a:extLst>
            </p:cNvPr>
            <p:cNvSpPr/>
            <p:nvPr/>
          </p:nvSpPr>
          <p:spPr>
            <a:xfrm rot="2610489" flipH="1">
              <a:off x="4864378" y="3654920"/>
              <a:ext cx="208183" cy="296653"/>
            </a:xfrm>
            <a:prstGeom prst="ellipse">
              <a:avLst/>
            </a:prstGeom>
            <a:solidFill>
              <a:srgbClr val="6F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4D0E4D5B-313E-DD90-CEFB-40451413138A}"/>
                </a:ext>
              </a:extLst>
            </p:cNvPr>
            <p:cNvSpPr/>
            <p:nvPr/>
          </p:nvSpPr>
          <p:spPr>
            <a:xfrm>
              <a:off x="3584590" y="3560064"/>
              <a:ext cx="1622438" cy="1825245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972705E0-1509-EAE0-C512-956B6ECF42C4}"/>
                </a:ext>
              </a:extLst>
            </p:cNvPr>
            <p:cNvGrpSpPr/>
            <p:nvPr/>
          </p:nvGrpSpPr>
          <p:grpSpPr>
            <a:xfrm>
              <a:off x="3912803" y="4080579"/>
              <a:ext cx="966013" cy="997871"/>
              <a:chOff x="3657600" y="1296421"/>
              <a:chExt cx="4876800" cy="5305546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353A1018-5F7F-EC2B-4466-1B33F921C976}"/>
                  </a:ext>
                </a:extLst>
              </p:cNvPr>
              <p:cNvSpPr/>
              <p:nvPr/>
            </p:nvSpPr>
            <p:spPr>
              <a:xfrm>
                <a:off x="3730752" y="1395983"/>
                <a:ext cx="4730496" cy="5205984"/>
              </a:xfrm>
              <a:prstGeom prst="rect">
                <a:avLst/>
              </a:prstGeom>
              <a:solidFill>
                <a:srgbClr val="C42626">
                  <a:alpha val="8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53" name="群組 52">
                <a:extLst>
                  <a:ext uri="{FF2B5EF4-FFF2-40B4-BE49-F238E27FC236}">
                    <a16:creationId xmlns:a16="http://schemas.microsoft.com/office/drawing/2014/main" id="{600361F8-1ED9-7E16-F6DD-437A8AC855B0}"/>
                  </a:ext>
                </a:extLst>
              </p:cNvPr>
              <p:cNvGrpSpPr/>
              <p:nvPr/>
            </p:nvGrpSpPr>
            <p:grpSpPr>
              <a:xfrm>
                <a:off x="3730752" y="5675375"/>
                <a:ext cx="4767072" cy="926592"/>
                <a:chOff x="3730752" y="5675375"/>
                <a:chExt cx="4767072" cy="926592"/>
              </a:xfrm>
            </p:grpSpPr>
            <p:sp>
              <p:nvSpPr>
                <p:cNvPr id="59" name="等腰三角形 58">
                  <a:extLst>
                    <a:ext uri="{FF2B5EF4-FFF2-40B4-BE49-F238E27FC236}">
                      <a16:creationId xmlns:a16="http://schemas.microsoft.com/office/drawing/2014/main" id="{5ADAC91B-4A24-F1BA-7E1A-827B765B17FE}"/>
                    </a:ext>
                  </a:extLst>
                </p:cNvPr>
                <p:cNvSpPr/>
                <p:nvPr/>
              </p:nvSpPr>
              <p:spPr>
                <a:xfrm>
                  <a:off x="3730752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0" name="等腰三角形 59">
                  <a:extLst>
                    <a:ext uri="{FF2B5EF4-FFF2-40B4-BE49-F238E27FC236}">
                      <a16:creationId xmlns:a16="http://schemas.microsoft.com/office/drawing/2014/main" id="{93F0B88A-FCCC-9A2C-A164-E8C0CF64EBBB}"/>
                    </a:ext>
                  </a:extLst>
                </p:cNvPr>
                <p:cNvSpPr/>
                <p:nvPr/>
              </p:nvSpPr>
              <p:spPr>
                <a:xfrm>
                  <a:off x="4815840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1" name="等腰三角形 60">
                  <a:extLst>
                    <a:ext uri="{FF2B5EF4-FFF2-40B4-BE49-F238E27FC236}">
                      <a16:creationId xmlns:a16="http://schemas.microsoft.com/office/drawing/2014/main" id="{19E8F4C6-E5BB-69D0-5865-6CCA3569B9F7}"/>
                    </a:ext>
                  </a:extLst>
                </p:cNvPr>
                <p:cNvSpPr/>
                <p:nvPr/>
              </p:nvSpPr>
              <p:spPr>
                <a:xfrm>
                  <a:off x="5998463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62" name="等腰三角形 61">
                  <a:extLst>
                    <a:ext uri="{FF2B5EF4-FFF2-40B4-BE49-F238E27FC236}">
                      <a16:creationId xmlns:a16="http://schemas.microsoft.com/office/drawing/2014/main" id="{F22A897B-DE49-5772-E378-36F59449109A}"/>
                    </a:ext>
                  </a:extLst>
                </p:cNvPr>
                <p:cNvSpPr/>
                <p:nvPr/>
              </p:nvSpPr>
              <p:spPr>
                <a:xfrm>
                  <a:off x="7217664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grpSp>
            <p:nvGrpSpPr>
              <p:cNvPr id="54" name="群組 53">
                <a:extLst>
                  <a:ext uri="{FF2B5EF4-FFF2-40B4-BE49-F238E27FC236}">
                    <a16:creationId xmlns:a16="http://schemas.microsoft.com/office/drawing/2014/main" id="{001C7AA9-6451-D949-DF1B-13BF34FDE2E0}"/>
                  </a:ext>
                </a:extLst>
              </p:cNvPr>
              <p:cNvGrpSpPr/>
              <p:nvPr/>
            </p:nvGrpSpPr>
            <p:grpSpPr>
              <a:xfrm rot="10800000">
                <a:off x="3657600" y="1296421"/>
                <a:ext cx="4876800" cy="938780"/>
                <a:chOff x="3730752" y="5663187"/>
                <a:chExt cx="4730496" cy="938780"/>
              </a:xfrm>
            </p:grpSpPr>
            <p:sp>
              <p:nvSpPr>
                <p:cNvPr id="55" name="等腰三角形 54">
                  <a:extLst>
                    <a:ext uri="{FF2B5EF4-FFF2-40B4-BE49-F238E27FC236}">
                      <a16:creationId xmlns:a16="http://schemas.microsoft.com/office/drawing/2014/main" id="{43E067CC-7FA9-F92C-5939-DC7D9F3B7C04}"/>
                    </a:ext>
                  </a:extLst>
                </p:cNvPr>
                <p:cNvSpPr/>
                <p:nvPr/>
              </p:nvSpPr>
              <p:spPr>
                <a:xfrm>
                  <a:off x="3730752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6" name="等腰三角形 55">
                  <a:extLst>
                    <a:ext uri="{FF2B5EF4-FFF2-40B4-BE49-F238E27FC236}">
                      <a16:creationId xmlns:a16="http://schemas.microsoft.com/office/drawing/2014/main" id="{AF749427-F956-1598-E2DE-092C3BB86FD4}"/>
                    </a:ext>
                  </a:extLst>
                </p:cNvPr>
                <p:cNvSpPr/>
                <p:nvPr/>
              </p:nvSpPr>
              <p:spPr>
                <a:xfrm>
                  <a:off x="4815840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7" name="等腰三角形 56">
                  <a:extLst>
                    <a:ext uri="{FF2B5EF4-FFF2-40B4-BE49-F238E27FC236}">
                      <a16:creationId xmlns:a16="http://schemas.microsoft.com/office/drawing/2014/main" id="{EBC76351-25E7-5D76-058A-A153CC030CA4}"/>
                    </a:ext>
                  </a:extLst>
                </p:cNvPr>
                <p:cNvSpPr/>
                <p:nvPr/>
              </p:nvSpPr>
              <p:spPr>
                <a:xfrm>
                  <a:off x="6004560" y="5663187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8" name="等腰三角形 57">
                  <a:extLst>
                    <a:ext uri="{FF2B5EF4-FFF2-40B4-BE49-F238E27FC236}">
                      <a16:creationId xmlns:a16="http://schemas.microsoft.com/office/drawing/2014/main" id="{CB3D0E11-270C-32C3-8389-E7836BF5CDF6}"/>
                    </a:ext>
                  </a:extLst>
                </p:cNvPr>
                <p:cNvSpPr/>
                <p:nvPr/>
              </p:nvSpPr>
              <p:spPr>
                <a:xfrm>
                  <a:off x="7181088" y="5669281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</p:grp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0EAD029F-08D2-577F-5F61-0562A27B2E45}"/>
                </a:ext>
              </a:extLst>
            </p:cNvPr>
            <p:cNvSpPr/>
            <p:nvPr/>
          </p:nvSpPr>
          <p:spPr>
            <a:xfrm>
              <a:off x="3810358" y="3966545"/>
              <a:ext cx="219149" cy="22733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9939FFAC-BE8B-A689-C769-7E8379499656}"/>
                </a:ext>
              </a:extLst>
            </p:cNvPr>
            <p:cNvSpPr/>
            <p:nvPr/>
          </p:nvSpPr>
          <p:spPr>
            <a:xfrm>
              <a:off x="4726490" y="3962719"/>
              <a:ext cx="219149" cy="22733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55E566F9-E641-62A2-1A59-4EC33CED544A}"/>
                </a:ext>
              </a:extLst>
            </p:cNvPr>
            <p:cNvSpPr/>
            <p:nvPr/>
          </p:nvSpPr>
          <p:spPr>
            <a:xfrm>
              <a:off x="3946237" y="3997381"/>
              <a:ext cx="36219" cy="39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6C4DB282-50E8-321C-F10B-B4C5A496ACB7}"/>
                </a:ext>
              </a:extLst>
            </p:cNvPr>
            <p:cNvSpPr/>
            <p:nvPr/>
          </p:nvSpPr>
          <p:spPr>
            <a:xfrm>
              <a:off x="4866576" y="4004575"/>
              <a:ext cx="36219" cy="39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8C286154-1217-972F-5F1B-A1A51B776BC2}"/>
                </a:ext>
              </a:extLst>
            </p:cNvPr>
            <p:cNvSpPr/>
            <p:nvPr/>
          </p:nvSpPr>
          <p:spPr>
            <a:xfrm>
              <a:off x="3436078" y="4166464"/>
              <a:ext cx="334370" cy="297287"/>
            </a:xfrm>
            <a:prstGeom prst="ellipse">
              <a:avLst/>
            </a:prstGeom>
            <a:solidFill>
              <a:srgbClr val="F5D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D897DBB0-3CE7-1F7F-CE9B-DBB845F064B6}"/>
                </a:ext>
              </a:extLst>
            </p:cNvPr>
            <p:cNvSpPr/>
            <p:nvPr/>
          </p:nvSpPr>
          <p:spPr>
            <a:xfrm>
              <a:off x="5019012" y="4167677"/>
              <a:ext cx="334370" cy="297287"/>
            </a:xfrm>
            <a:prstGeom prst="ellipse">
              <a:avLst/>
            </a:prstGeom>
            <a:solidFill>
              <a:srgbClr val="F5D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AB11418-6C62-7C5F-27C9-E24C325E58F9}"/>
              </a:ext>
            </a:extLst>
          </p:cNvPr>
          <p:cNvSpPr txBox="1"/>
          <p:nvPr/>
        </p:nvSpPr>
        <p:spPr>
          <a:xfrm rot="20793779">
            <a:off x="1676500" y="4254822"/>
            <a:ext cx="3106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accent6">
                    <a:lumMod val="75000"/>
                  </a:schemeClr>
                </a:solidFill>
                <a:latin typeface="Adobe Gothic Std B" panose="020B0800000000000000" pitchFamily="34" charset="-128"/>
                <a:ea typeface="微軟正黑體" panose="020B0604030504040204" pitchFamily="34" charset="-120"/>
              </a:rPr>
              <a:t>貘</a:t>
            </a:r>
            <a:r>
              <a:rPr lang="en-US" altLang="zh-TW" sz="4800" dirty="0">
                <a:solidFill>
                  <a:schemeClr val="accent6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nsters</a:t>
            </a:r>
            <a:endParaRPr lang="zh-TW" alt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36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5"/>
          <p:cNvSpPr/>
          <p:nvPr/>
        </p:nvSpPr>
        <p:spPr>
          <a:xfrm>
            <a:off x="0" y="5880847"/>
            <a:ext cx="12192000" cy="971059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5"/>
          <p:cNvSpPr/>
          <p:nvPr/>
        </p:nvSpPr>
        <p:spPr>
          <a:xfrm>
            <a:off x="0" y="717772"/>
            <a:ext cx="3217274" cy="1105396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5"/>
          <p:cNvSpPr/>
          <p:nvPr/>
        </p:nvSpPr>
        <p:spPr>
          <a:xfrm>
            <a:off x="2803361" y="454154"/>
            <a:ext cx="1563116" cy="1596208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5"/>
          <p:cNvSpPr txBox="1"/>
          <p:nvPr/>
        </p:nvSpPr>
        <p:spPr>
          <a:xfrm>
            <a:off x="-1532965" y="854971"/>
            <a:ext cx="6096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>
                <a:solidFill>
                  <a:srgbClr val="54813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系統展示</a:t>
            </a:r>
            <a:endParaRPr sz="4800" b="1" i="0" u="none" strike="noStrike" cap="none">
              <a:solidFill>
                <a:srgbClr val="54813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37" name="Google Shape;537;p15" descr="笑臉 (無填滿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2038" y="579377"/>
            <a:ext cx="1345762" cy="134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043" y="236791"/>
            <a:ext cx="2617295" cy="552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2dc28ecdd6_0_8"/>
          <p:cNvSpPr/>
          <p:nvPr/>
        </p:nvSpPr>
        <p:spPr>
          <a:xfrm>
            <a:off x="0" y="5880847"/>
            <a:ext cx="12192000" cy="9711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g12dc28ecdd6_0_8"/>
          <p:cNvSpPr/>
          <p:nvPr/>
        </p:nvSpPr>
        <p:spPr>
          <a:xfrm>
            <a:off x="0" y="717772"/>
            <a:ext cx="3217200" cy="11055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g12dc28ecdd6_0_8"/>
          <p:cNvSpPr/>
          <p:nvPr/>
        </p:nvSpPr>
        <p:spPr>
          <a:xfrm>
            <a:off x="2803361" y="454154"/>
            <a:ext cx="1563000" cy="1596300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g12dc28ecdd6_0_8"/>
          <p:cNvSpPr txBox="1"/>
          <p:nvPr/>
        </p:nvSpPr>
        <p:spPr>
          <a:xfrm>
            <a:off x="-1532965" y="854971"/>
            <a:ext cx="609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>
                <a:solidFill>
                  <a:srgbClr val="54813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系統展示</a:t>
            </a:r>
            <a:endParaRPr sz="4800" b="1" i="0" u="none" strike="noStrike" cap="none">
              <a:solidFill>
                <a:srgbClr val="54813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47" name="Google Shape;547;g12dc28ecdd6_0_8" descr="笑臉 (無填滿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2038" y="579377"/>
            <a:ext cx="1345762" cy="134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12dc28ecdd6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8825" y="152388"/>
            <a:ext cx="2641000" cy="5576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12dc28ecdd6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5435" y="152413"/>
            <a:ext cx="2641000" cy="557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dc28ecdd6_0_19"/>
          <p:cNvSpPr/>
          <p:nvPr/>
        </p:nvSpPr>
        <p:spPr>
          <a:xfrm>
            <a:off x="0" y="5880847"/>
            <a:ext cx="12192000" cy="9711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g12dc28ecdd6_0_19"/>
          <p:cNvSpPr/>
          <p:nvPr/>
        </p:nvSpPr>
        <p:spPr>
          <a:xfrm>
            <a:off x="0" y="717772"/>
            <a:ext cx="3217200" cy="11055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g12dc28ecdd6_0_19"/>
          <p:cNvSpPr/>
          <p:nvPr/>
        </p:nvSpPr>
        <p:spPr>
          <a:xfrm>
            <a:off x="2803361" y="454154"/>
            <a:ext cx="1563000" cy="1596300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g12dc28ecdd6_0_19"/>
          <p:cNvSpPr txBox="1"/>
          <p:nvPr/>
        </p:nvSpPr>
        <p:spPr>
          <a:xfrm>
            <a:off x="-1532965" y="854971"/>
            <a:ext cx="609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>
                <a:solidFill>
                  <a:srgbClr val="54813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系統展示</a:t>
            </a:r>
            <a:endParaRPr sz="4800" b="1" i="0" u="none" strike="noStrike" cap="none">
              <a:solidFill>
                <a:srgbClr val="54813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58" name="Google Shape;558;g12dc28ecdd6_0_19" descr="笑臉 (無填滿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2038" y="579377"/>
            <a:ext cx="1345762" cy="134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12dc28ecdd6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110" y="152400"/>
            <a:ext cx="2641000" cy="557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12dc28ecdd6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8010" y="152400"/>
            <a:ext cx="2641000" cy="557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g12dc28ecdd6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510" y="147525"/>
            <a:ext cx="2641000" cy="557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g12dc28ecdd6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2910" y="147525"/>
            <a:ext cx="2641000" cy="557604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12dc28ecdd6_0_30"/>
          <p:cNvSpPr/>
          <p:nvPr/>
        </p:nvSpPr>
        <p:spPr>
          <a:xfrm>
            <a:off x="0" y="5880847"/>
            <a:ext cx="12192000" cy="9711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g12dc28ecdd6_0_30"/>
          <p:cNvSpPr/>
          <p:nvPr/>
        </p:nvSpPr>
        <p:spPr>
          <a:xfrm>
            <a:off x="0" y="717772"/>
            <a:ext cx="3217200" cy="11055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g12dc28ecdd6_0_30"/>
          <p:cNvSpPr/>
          <p:nvPr/>
        </p:nvSpPr>
        <p:spPr>
          <a:xfrm>
            <a:off x="2803361" y="454154"/>
            <a:ext cx="1563000" cy="1596300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g12dc28ecdd6_0_30"/>
          <p:cNvSpPr txBox="1"/>
          <p:nvPr/>
        </p:nvSpPr>
        <p:spPr>
          <a:xfrm>
            <a:off x="-1532965" y="854971"/>
            <a:ext cx="609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>
                <a:solidFill>
                  <a:srgbClr val="54813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系統展示</a:t>
            </a:r>
            <a:endParaRPr sz="4800" b="1" i="0" u="none" strike="noStrike" cap="none">
              <a:solidFill>
                <a:srgbClr val="54813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71" name="Google Shape;571;g12dc28ecdd6_0_30" descr="笑臉 (無填滿)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12038" y="579377"/>
            <a:ext cx="1345762" cy="134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dc28ecdd6_0_42"/>
          <p:cNvSpPr/>
          <p:nvPr/>
        </p:nvSpPr>
        <p:spPr>
          <a:xfrm>
            <a:off x="0" y="5880847"/>
            <a:ext cx="12192000" cy="9711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g12dc28ecdd6_0_42"/>
          <p:cNvSpPr/>
          <p:nvPr/>
        </p:nvSpPr>
        <p:spPr>
          <a:xfrm>
            <a:off x="0" y="717772"/>
            <a:ext cx="3217200" cy="11055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g12dc28ecdd6_0_42"/>
          <p:cNvSpPr/>
          <p:nvPr/>
        </p:nvSpPr>
        <p:spPr>
          <a:xfrm>
            <a:off x="2803361" y="454154"/>
            <a:ext cx="1563000" cy="1596300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g12dc28ecdd6_0_42"/>
          <p:cNvSpPr txBox="1"/>
          <p:nvPr/>
        </p:nvSpPr>
        <p:spPr>
          <a:xfrm>
            <a:off x="-1532965" y="854971"/>
            <a:ext cx="609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>
                <a:solidFill>
                  <a:srgbClr val="54813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系統展示</a:t>
            </a:r>
            <a:endParaRPr sz="4800" b="1" i="0" u="none" strike="noStrike" cap="none">
              <a:solidFill>
                <a:srgbClr val="54813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80" name="Google Shape;580;g12dc28ecdd6_0_42" descr="笑臉 (無填滿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2038" y="579377"/>
            <a:ext cx="1345762" cy="134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12dc28ecdd6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435" y="152400"/>
            <a:ext cx="2641000" cy="557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12dc28ecdd6_0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8835" y="152400"/>
            <a:ext cx="2641000" cy="557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2dc28ecdd6_0_54"/>
          <p:cNvSpPr/>
          <p:nvPr/>
        </p:nvSpPr>
        <p:spPr>
          <a:xfrm>
            <a:off x="0" y="5880847"/>
            <a:ext cx="12192000" cy="9711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g12dc28ecdd6_0_54"/>
          <p:cNvSpPr/>
          <p:nvPr/>
        </p:nvSpPr>
        <p:spPr>
          <a:xfrm>
            <a:off x="0" y="717772"/>
            <a:ext cx="3217200" cy="11055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g12dc28ecdd6_0_54"/>
          <p:cNvSpPr/>
          <p:nvPr/>
        </p:nvSpPr>
        <p:spPr>
          <a:xfrm>
            <a:off x="2803361" y="454154"/>
            <a:ext cx="1563000" cy="1596300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g12dc28ecdd6_0_54"/>
          <p:cNvSpPr txBox="1"/>
          <p:nvPr/>
        </p:nvSpPr>
        <p:spPr>
          <a:xfrm>
            <a:off x="-1532965" y="854971"/>
            <a:ext cx="609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>
                <a:solidFill>
                  <a:srgbClr val="54813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系統展示</a:t>
            </a:r>
            <a:endParaRPr sz="4800" b="1" i="0" u="none" strike="noStrike" cap="none">
              <a:solidFill>
                <a:srgbClr val="54813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91" name="Google Shape;591;g12dc28ecdd6_0_54" descr="笑臉 (無填滿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2038" y="579377"/>
            <a:ext cx="1345762" cy="134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g12dc28ecdd6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435" y="152400"/>
            <a:ext cx="2641000" cy="557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02;g12df9c050fa_0_9">
            <a:extLst>
              <a:ext uri="{FF2B5EF4-FFF2-40B4-BE49-F238E27FC236}">
                <a16:creationId xmlns:a16="http://schemas.microsoft.com/office/drawing/2014/main" id="{D779BC2C-C934-D83F-7105-1B2AF01739B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8835" y="152402"/>
            <a:ext cx="2606270" cy="5576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82C2CAF-254E-B579-98C7-A0390FD6C8C1}"/>
              </a:ext>
            </a:extLst>
          </p:cNvPr>
          <p:cNvSpPr/>
          <p:nvPr/>
        </p:nvSpPr>
        <p:spPr>
          <a:xfrm>
            <a:off x="0" y="4834533"/>
            <a:ext cx="12192000" cy="2017373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B5B7FFE8-026E-E42A-0DD9-E1E3B033329D}"/>
              </a:ext>
            </a:extLst>
          </p:cNvPr>
          <p:cNvSpPr/>
          <p:nvPr/>
        </p:nvSpPr>
        <p:spPr>
          <a:xfrm>
            <a:off x="453662" y="3634206"/>
            <a:ext cx="1782147" cy="1924561"/>
          </a:xfrm>
          <a:prstGeom prst="roundRect">
            <a:avLst/>
          </a:prstGeom>
          <a:solidFill>
            <a:srgbClr val="FF533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4EF50C7-7FDE-4A85-9926-4CB3469163BB}"/>
              </a:ext>
            </a:extLst>
          </p:cNvPr>
          <p:cNvSpPr/>
          <p:nvPr/>
        </p:nvSpPr>
        <p:spPr>
          <a:xfrm>
            <a:off x="5202809" y="3634206"/>
            <a:ext cx="1782147" cy="1924561"/>
          </a:xfrm>
          <a:prstGeom prst="roundRect">
            <a:avLst/>
          </a:prstGeom>
          <a:solidFill>
            <a:srgbClr val="F38E2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C9CB937A-1576-8B4D-7F60-D404DA1553ED}"/>
              </a:ext>
            </a:extLst>
          </p:cNvPr>
          <p:cNvSpPr/>
          <p:nvPr/>
        </p:nvSpPr>
        <p:spPr>
          <a:xfrm>
            <a:off x="2837944" y="3634205"/>
            <a:ext cx="1782147" cy="1924561"/>
          </a:xfrm>
          <a:prstGeom prst="roundRect">
            <a:avLst/>
          </a:prstGeom>
          <a:solidFill>
            <a:srgbClr val="FC880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E5140DDA-3F15-6695-E229-09AFCB35AD3F}"/>
              </a:ext>
            </a:extLst>
          </p:cNvPr>
          <p:cNvSpPr/>
          <p:nvPr/>
        </p:nvSpPr>
        <p:spPr>
          <a:xfrm>
            <a:off x="7587091" y="3634206"/>
            <a:ext cx="1782147" cy="1924561"/>
          </a:xfrm>
          <a:prstGeom prst="roundRect">
            <a:avLst/>
          </a:prstGeom>
          <a:solidFill>
            <a:srgbClr val="FFBE3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283E665-BFE8-E07C-F023-93D94F25E0B6}"/>
              </a:ext>
            </a:extLst>
          </p:cNvPr>
          <p:cNvSpPr/>
          <p:nvPr/>
        </p:nvSpPr>
        <p:spPr>
          <a:xfrm>
            <a:off x="9972710" y="3634206"/>
            <a:ext cx="1782147" cy="1924561"/>
          </a:xfrm>
          <a:prstGeom prst="roundRect">
            <a:avLst/>
          </a:prstGeom>
          <a:solidFill>
            <a:srgbClr val="F8D16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43A0F50-4011-A438-5A98-C352F8443968}"/>
              </a:ext>
            </a:extLst>
          </p:cNvPr>
          <p:cNvSpPr txBox="1"/>
          <p:nvPr/>
        </p:nvSpPr>
        <p:spPr>
          <a:xfrm>
            <a:off x="-16575" y="4155311"/>
            <a:ext cx="27226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系統背景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與動機</a:t>
            </a:r>
            <a:endParaRPr lang="en-US" altLang="ko-KR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B15FA09-0D23-1C03-55FE-29230538E00A}"/>
              </a:ext>
            </a:extLst>
          </p:cNvPr>
          <p:cNvSpPr txBox="1"/>
          <p:nvPr/>
        </p:nvSpPr>
        <p:spPr>
          <a:xfrm>
            <a:off x="2988415" y="4159963"/>
            <a:ext cx="14617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系統簡介與特色</a:t>
            </a:r>
            <a:endParaRPr lang="en-US" altLang="ko-KR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B0D0CC-9798-0924-EB78-A195A1FB8782}"/>
              </a:ext>
            </a:extLst>
          </p:cNvPr>
          <p:cNvSpPr txBox="1"/>
          <p:nvPr/>
        </p:nvSpPr>
        <p:spPr>
          <a:xfrm>
            <a:off x="5315384" y="4155311"/>
            <a:ext cx="15569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系統功能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架構</a:t>
            </a:r>
            <a:endParaRPr lang="en-US" altLang="ko-KR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EF258B3-4562-D236-C897-F923FF8830F4}"/>
              </a:ext>
            </a:extLst>
          </p:cNvPr>
          <p:cNvSpPr txBox="1"/>
          <p:nvPr/>
        </p:nvSpPr>
        <p:spPr>
          <a:xfrm>
            <a:off x="7718987" y="4316322"/>
            <a:ext cx="15845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系統展示</a:t>
            </a:r>
            <a:endParaRPr lang="en-US" altLang="ko-KR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D405C89-78B9-F878-6541-F035AAF888B0}"/>
              </a:ext>
            </a:extLst>
          </p:cNvPr>
          <p:cNvSpPr txBox="1"/>
          <p:nvPr/>
        </p:nvSpPr>
        <p:spPr>
          <a:xfrm>
            <a:off x="10049854" y="4318172"/>
            <a:ext cx="16654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未來發展</a:t>
            </a:r>
            <a:endParaRPr lang="en-US" altLang="ko-KR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zh-TW" altLang="en-US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5148567-FBBC-166F-F02D-6C0D42B3AB5A}"/>
              </a:ext>
            </a:extLst>
          </p:cNvPr>
          <p:cNvSpPr txBox="1"/>
          <p:nvPr/>
        </p:nvSpPr>
        <p:spPr>
          <a:xfrm>
            <a:off x="959847" y="2591641"/>
            <a:ext cx="912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dirty="0">
                <a:solidFill>
                  <a:srgbClr val="FF755D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1.</a:t>
            </a:r>
            <a:endParaRPr lang="zh-TW" altLang="en-US" sz="7200" dirty="0">
              <a:solidFill>
                <a:srgbClr val="FF755D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68F7C77D-D820-10BF-E6AE-EDC6F756BB0F}"/>
              </a:ext>
            </a:extLst>
          </p:cNvPr>
          <p:cNvSpPr txBox="1"/>
          <p:nvPr/>
        </p:nvSpPr>
        <p:spPr>
          <a:xfrm>
            <a:off x="3349033" y="2589157"/>
            <a:ext cx="912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dirty="0">
                <a:solidFill>
                  <a:srgbClr val="FDA034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2.</a:t>
            </a:r>
            <a:endParaRPr lang="zh-TW" altLang="en-US" sz="7200" dirty="0">
              <a:solidFill>
                <a:srgbClr val="FDA034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A3EB3FA9-5593-0E86-37E5-41129780D293}"/>
              </a:ext>
            </a:extLst>
          </p:cNvPr>
          <p:cNvSpPr txBox="1"/>
          <p:nvPr/>
        </p:nvSpPr>
        <p:spPr>
          <a:xfrm>
            <a:off x="5735291" y="2623629"/>
            <a:ext cx="736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7200" dirty="0">
                <a:solidFill>
                  <a:srgbClr val="F5A55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3.</a:t>
            </a:r>
            <a:endParaRPr lang="zh-TW" altLang="en-US" sz="7200" dirty="0">
              <a:solidFill>
                <a:srgbClr val="F5A551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AA5041FE-1308-385E-376F-AD984D1785CB}"/>
              </a:ext>
            </a:extLst>
          </p:cNvPr>
          <p:cNvSpPr txBox="1"/>
          <p:nvPr/>
        </p:nvSpPr>
        <p:spPr>
          <a:xfrm>
            <a:off x="8041123" y="2613052"/>
            <a:ext cx="912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dirty="0">
                <a:solidFill>
                  <a:srgbClr val="FFCB6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4.</a:t>
            </a:r>
            <a:endParaRPr lang="zh-TW" altLang="en-US" sz="7200" dirty="0">
              <a:solidFill>
                <a:srgbClr val="FFCB63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E6DF43B7-0D6B-4847-D4E2-918E3FA78C23}"/>
              </a:ext>
            </a:extLst>
          </p:cNvPr>
          <p:cNvSpPr txBox="1"/>
          <p:nvPr/>
        </p:nvSpPr>
        <p:spPr>
          <a:xfrm>
            <a:off x="10502607" y="2591640"/>
            <a:ext cx="912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dirty="0">
                <a:solidFill>
                  <a:srgbClr val="F9DA8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5.</a:t>
            </a:r>
            <a:endParaRPr lang="zh-TW" altLang="en-US" sz="7200" dirty="0">
              <a:solidFill>
                <a:srgbClr val="F9DA81"/>
              </a:solidFill>
              <a:latin typeface="Adobe Gothic Std B" panose="020B0800000000000000" pitchFamily="34" charset="-128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A8F98188-7F6F-B292-8184-528C9748CB1C}"/>
              </a:ext>
            </a:extLst>
          </p:cNvPr>
          <p:cNvGrpSpPr/>
          <p:nvPr/>
        </p:nvGrpSpPr>
        <p:grpSpPr>
          <a:xfrm>
            <a:off x="0" y="427259"/>
            <a:ext cx="3443113" cy="1596208"/>
            <a:chOff x="0" y="427259"/>
            <a:chExt cx="3443113" cy="1596208"/>
          </a:xfrm>
        </p:grpSpPr>
        <p:sp>
          <p:nvSpPr>
            <p:cNvPr id="1024" name="矩形 1023">
              <a:extLst>
                <a:ext uri="{FF2B5EF4-FFF2-40B4-BE49-F238E27FC236}">
                  <a16:creationId xmlns:a16="http://schemas.microsoft.com/office/drawing/2014/main" id="{BCB67C78-DE76-EE18-55EE-E8F47309099E}"/>
                </a:ext>
              </a:extLst>
            </p:cNvPr>
            <p:cNvSpPr/>
            <p:nvPr/>
          </p:nvSpPr>
          <p:spPr>
            <a:xfrm>
              <a:off x="0" y="717772"/>
              <a:ext cx="3038674" cy="1105396"/>
            </a:xfrm>
            <a:prstGeom prst="rect">
              <a:avLst/>
            </a:prstGeom>
            <a:solidFill>
              <a:srgbClr val="FFF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0" name="橢圓 1029">
              <a:extLst>
                <a:ext uri="{FF2B5EF4-FFF2-40B4-BE49-F238E27FC236}">
                  <a16:creationId xmlns:a16="http://schemas.microsoft.com/office/drawing/2014/main" id="{6618A913-3E95-68AD-76BA-64E3FADF1916}"/>
                </a:ext>
              </a:extLst>
            </p:cNvPr>
            <p:cNvSpPr/>
            <p:nvPr/>
          </p:nvSpPr>
          <p:spPr>
            <a:xfrm>
              <a:off x="1879997" y="427259"/>
              <a:ext cx="1563116" cy="1596208"/>
            </a:xfrm>
            <a:prstGeom prst="ellipse">
              <a:avLst/>
            </a:prstGeom>
            <a:solidFill>
              <a:srgbClr val="FFF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9B49F8A5-F8B1-FEA4-224D-992DA0040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9227" y="795762"/>
            <a:ext cx="2318147" cy="1698337"/>
          </a:xfrm>
        </p:spPr>
        <p:txBody>
          <a:bodyPr>
            <a:normAutofit fontScale="90000"/>
          </a:bodyPr>
          <a:lstStyle/>
          <a:p>
            <a:r>
              <a:rPr lang="zh-TW" altLang="en-US" b="1" u="sng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目錄</a:t>
            </a:r>
            <a:r>
              <a:rPr lang="zh-TW" altLang="en-US" sz="7200" u="sng" dirty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cs typeface="Arial" pitchFamily="34" charset="0"/>
              </a:rPr>
              <a:t> </a:t>
            </a:r>
            <a:br>
              <a:rPr lang="en-US" altLang="zh-TW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zh-TW" altLang="en-US" dirty="0"/>
          </a:p>
        </p:txBody>
      </p:sp>
      <p:pic>
        <p:nvPicPr>
          <p:cNvPr id="168" name="圖形 167" descr="笑臉 (無填滿)">
            <a:extLst>
              <a:ext uri="{FF2B5EF4-FFF2-40B4-BE49-F238E27FC236}">
                <a16:creationId xmlns:a16="http://schemas.microsoft.com/office/drawing/2014/main" id="{9D44E0B8-BD6D-0D77-D9B3-CFC2C1F88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674" y="544009"/>
            <a:ext cx="1345762" cy="134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5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3" grpId="0"/>
      <p:bldP spid="4" grpId="0"/>
      <p:bldP spid="6" grpId="0"/>
      <p:bldP spid="8" grpId="0"/>
      <p:bldP spid="10" grpId="0"/>
      <p:bldP spid="54" grpId="0"/>
      <p:bldP spid="55" grpId="0"/>
      <p:bldP spid="134" grpId="0"/>
      <p:bldP spid="135" grpId="0"/>
      <p:bldP spid="136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2dc28ecdd6_0_66"/>
          <p:cNvSpPr/>
          <p:nvPr/>
        </p:nvSpPr>
        <p:spPr>
          <a:xfrm>
            <a:off x="0" y="5880847"/>
            <a:ext cx="12192000" cy="9711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g12dc28ecdd6_0_66"/>
          <p:cNvSpPr/>
          <p:nvPr/>
        </p:nvSpPr>
        <p:spPr>
          <a:xfrm>
            <a:off x="0" y="717772"/>
            <a:ext cx="3217200" cy="11055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g12dc28ecdd6_0_66"/>
          <p:cNvSpPr/>
          <p:nvPr/>
        </p:nvSpPr>
        <p:spPr>
          <a:xfrm>
            <a:off x="2803361" y="454154"/>
            <a:ext cx="1563000" cy="1596300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g12dc28ecdd6_0_66"/>
          <p:cNvSpPr txBox="1"/>
          <p:nvPr/>
        </p:nvSpPr>
        <p:spPr>
          <a:xfrm>
            <a:off x="-1532965" y="854971"/>
            <a:ext cx="609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>
                <a:solidFill>
                  <a:srgbClr val="54813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系統展示</a:t>
            </a:r>
            <a:endParaRPr sz="4800" b="1" i="0" u="none" strike="noStrike" cap="none">
              <a:solidFill>
                <a:srgbClr val="54813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11" name="Google Shape;611;g12dc28ecdd6_0_66" descr="笑臉 (無填滿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2038" y="579377"/>
            <a:ext cx="1345762" cy="134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12dc28ecdd6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435" y="152400"/>
            <a:ext cx="2641000" cy="557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g12dc28ecdd6_0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8835" y="152400"/>
            <a:ext cx="2641000" cy="557604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g12dc28ecdd6_0_66"/>
          <p:cNvSpPr/>
          <p:nvPr/>
        </p:nvSpPr>
        <p:spPr>
          <a:xfrm>
            <a:off x="5251000" y="5181300"/>
            <a:ext cx="523200" cy="588600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2dc28ecdd6_0_78"/>
          <p:cNvSpPr/>
          <p:nvPr/>
        </p:nvSpPr>
        <p:spPr>
          <a:xfrm>
            <a:off x="0" y="5880847"/>
            <a:ext cx="12192000" cy="9711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g12dc28ecdd6_0_78"/>
          <p:cNvSpPr/>
          <p:nvPr/>
        </p:nvSpPr>
        <p:spPr>
          <a:xfrm>
            <a:off x="0" y="717772"/>
            <a:ext cx="3217200" cy="11055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g12dc28ecdd6_0_78"/>
          <p:cNvSpPr/>
          <p:nvPr/>
        </p:nvSpPr>
        <p:spPr>
          <a:xfrm>
            <a:off x="2803361" y="454154"/>
            <a:ext cx="1563000" cy="1596300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g12dc28ecdd6_0_78"/>
          <p:cNvSpPr txBox="1"/>
          <p:nvPr/>
        </p:nvSpPr>
        <p:spPr>
          <a:xfrm>
            <a:off x="-1532965" y="854971"/>
            <a:ext cx="609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>
                <a:solidFill>
                  <a:srgbClr val="54813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系統展示</a:t>
            </a:r>
            <a:endParaRPr sz="4800" b="1" i="0" u="none" strike="noStrike" cap="none">
              <a:solidFill>
                <a:srgbClr val="54813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23" name="Google Shape;623;g12dc28ecdd6_0_78" descr="笑臉 (無填滿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2038" y="579377"/>
            <a:ext cx="1345762" cy="134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12dc28ecdd6_0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435" y="152400"/>
            <a:ext cx="2952868" cy="5576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2dc28ecdd6_0_89"/>
          <p:cNvSpPr/>
          <p:nvPr/>
        </p:nvSpPr>
        <p:spPr>
          <a:xfrm>
            <a:off x="0" y="5880847"/>
            <a:ext cx="12192000" cy="9711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g12dc28ecdd6_0_89"/>
          <p:cNvSpPr/>
          <p:nvPr/>
        </p:nvSpPr>
        <p:spPr>
          <a:xfrm>
            <a:off x="0" y="717772"/>
            <a:ext cx="3217200" cy="11055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g12dc28ecdd6_0_89"/>
          <p:cNvSpPr/>
          <p:nvPr/>
        </p:nvSpPr>
        <p:spPr>
          <a:xfrm>
            <a:off x="2803361" y="454154"/>
            <a:ext cx="1563000" cy="1596300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g12dc28ecdd6_0_89"/>
          <p:cNvSpPr txBox="1"/>
          <p:nvPr/>
        </p:nvSpPr>
        <p:spPr>
          <a:xfrm>
            <a:off x="-1532965" y="854971"/>
            <a:ext cx="609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>
                <a:solidFill>
                  <a:srgbClr val="54813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系統展示</a:t>
            </a:r>
            <a:endParaRPr sz="4800" b="1" i="0" u="none" strike="noStrike" cap="none">
              <a:solidFill>
                <a:srgbClr val="54813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33" name="Google Shape;633;g12dc28ecdd6_0_89" descr="笑臉 (無填滿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2038" y="579377"/>
            <a:ext cx="1345762" cy="134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12dc28ecdd6_0_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909" y="186575"/>
            <a:ext cx="2810233" cy="5576049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g12dc28ecdd6_0_89"/>
          <p:cNvSpPr/>
          <p:nvPr/>
        </p:nvSpPr>
        <p:spPr>
          <a:xfrm>
            <a:off x="4700900" y="5216275"/>
            <a:ext cx="578100" cy="546300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2dc28ecdd6_0_99"/>
          <p:cNvSpPr/>
          <p:nvPr/>
        </p:nvSpPr>
        <p:spPr>
          <a:xfrm>
            <a:off x="0" y="5880847"/>
            <a:ext cx="12192000" cy="9711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g12dc28ecdd6_0_99"/>
          <p:cNvSpPr/>
          <p:nvPr/>
        </p:nvSpPr>
        <p:spPr>
          <a:xfrm>
            <a:off x="0" y="717772"/>
            <a:ext cx="3217200" cy="11055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g12dc28ecdd6_0_99"/>
          <p:cNvSpPr/>
          <p:nvPr/>
        </p:nvSpPr>
        <p:spPr>
          <a:xfrm>
            <a:off x="2803361" y="454154"/>
            <a:ext cx="1563000" cy="1596300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g12dc28ecdd6_0_99"/>
          <p:cNvSpPr txBox="1"/>
          <p:nvPr/>
        </p:nvSpPr>
        <p:spPr>
          <a:xfrm>
            <a:off x="-1532965" y="854971"/>
            <a:ext cx="609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>
                <a:solidFill>
                  <a:srgbClr val="54813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系統展示</a:t>
            </a:r>
            <a:endParaRPr sz="4800" b="1" i="0" u="none" strike="noStrike" cap="none">
              <a:solidFill>
                <a:srgbClr val="54813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45" name="Google Shape;645;g12dc28ecdd6_0_99" descr="笑臉 (無填滿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2038" y="579377"/>
            <a:ext cx="1345762" cy="134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g12dc28ecdd6_0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435" y="152400"/>
            <a:ext cx="2641000" cy="557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g12dc28ecdd6_0_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8835" y="152400"/>
            <a:ext cx="2641000" cy="557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12dc28ecdd6_0_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0354" y="2428424"/>
            <a:ext cx="1563000" cy="3300024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12dc28ecdd6_0_99"/>
          <p:cNvSpPr/>
          <p:nvPr/>
        </p:nvSpPr>
        <p:spPr>
          <a:xfrm>
            <a:off x="1703250" y="2840875"/>
            <a:ext cx="637200" cy="332400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C03FB59-63E2-80BB-739D-53CC0352F75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4" t="27283" r="10485" b="48496"/>
          <a:stretch/>
        </p:blipFill>
        <p:spPr>
          <a:xfrm>
            <a:off x="4980590" y="1698259"/>
            <a:ext cx="2110670" cy="1460329"/>
          </a:xfrm>
          <a:prstGeom prst="rect">
            <a:avLst/>
          </a:prstGeom>
        </p:spPr>
      </p:pic>
      <p:sp>
        <p:nvSpPr>
          <p:cNvPr id="650" name="Google Shape;650;g12dc28ecdd6_0_99"/>
          <p:cNvSpPr/>
          <p:nvPr/>
        </p:nvSpPr>
        <p:spPr>
          <a:xfrm>
            <a:off x="4902975" y="1620599"/>
            <a:ext cx="2265900" cy="1467833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51" name="Google Shape;651;g12dc28ecdd6_0_99"/>
          <p:cNvSpPr/>
          <p:nvPr/>
        </p:nvSpPr>
        <p:spPr>
          <a:xfrm>
            <a:off x="5717325" y="4809966"/>
            <a:ext cx="637200" cy="332400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52" name="Google Shape;652;g12dc28ecdd6_0_99"/>
          <p:cNvSpPr/>
          <p:nvPr/>
        </p:nvSpPr>
        <p:spPr>
          <a:xfrm>
            <a:off x="8510725" y="4903750"/>
            <a:ext cx="637200" cy="332400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53" name="Google Shape;653;g12dc28ecdd6_0_99"/>
          <p:cNvSpPr/>
          <p:nvPr/>
        </p:nvSpPr>
        <p:spPr>
          <a:xfrm>
            <a:off x="7696375" y="1620600"/>
            <a:ext cx="2265900" cy="1345800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9" grpId="0" animBg="1"/>
      <p:bldP spid="650" grpId="0" animBg="1"/>
      <p:bldP spid="651" grpId="0" animBg="1"/>
      <p:bldP spid="652" grpId="0" animBg="1"/>
      <p:bldP spid="65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2dc28ecdd6_0_110"/>
          <p:cNvSpPr/>
          <p:nvPr/>
        </p:nvSpPr>
        <p:spPr>
          <a:xfrm>
            <a:off x="0" y="5880847"/>
            <a:ext cx="12192000" cy="9711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g12dc28ecdd6_0_110"/>
          <p:cNvSpPr/>
          <p:nvPr/>
        </p:nvSpPr>
        <p:spPr>
          <a:xfrm>
            <a:off x="0" y="717772"/>
            <a:ext cx="3217200" cy="11055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g12dc28ecdd6_0_110"/>
          <p:cNvSpPr/>
          <p:nvPr/>
        </p:nvSpPr>
        <p:spPr>
          <a:xfrm>
            <a:off x="2803361" y="454154"/>
            <a:ext cx="1563000" cy="1596300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g12dc28ecdd6_0_110"/>
          <p:cNvSpPr txBox="1"/>
          <p:nvPr/>
        </p:nvSpPr>
        <p:spPr>
          <a:xfrm>
            <a:off x="-1532965" y="854971"/>
            <a:ext cx="609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>
                <a:solidFill>
                  <a:srgbClr val="54813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系統展示</a:t>
            </a:r>
            <a:endParaRPr sz="4800" b="1" i="0" u="none" strike="noStrike" cap="none">
              <a:solidFill>
                <a:srgbClr val="54813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62" name="Google Shape;662;g12dc28ecdd6_0_110" descr="笑臉 (無填滿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2038" y="579377"/>
            <a:ext cx="1345762" cy="134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g12dc28ecdd6_0_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3027" y="854975"/>
            <a:ext cx="2201359" cy="486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g12dc28ecdd6_0_110"/>
          <p:cNvPicPr preferRelativeResize="0"/>
          <p:nvPr/>
        </p:nvPicPr>
        <p:blipFill rotWithShape="1">
          <a:blip r:embed="rId5">
            <a:alphaModFix/>
          </a:blip>
          <a:srcRect l="7264" r="7264"/>
          <a:stretch/>
        </p:blipFill>
        <p:spPr>
          <a:xfrm>
            <a:off x="6951423" y="854975"/>
            <a:ext cx="2201359" cy="486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g12dc28ecdd6_0_110"/>
          <p:cNvPicPr preferRelativeResize="0"/>
          <p:nvPr/>
        </p:nvPicPr>
        <p:blipFill rotWithShape="1">
          <a:blip r:embed="rId6">
            <a:alphaModFix/>
          </a:blip>
          <a:srcRect l="7264" r="7264"/>
          <a:stretch/>
        </p:blipFill>
        <p:spPr>
          <a:xfrm>
            <a:off x="9339819" y="854975"/>
            <a:ext cx="2201359" cy="486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g12dc28ecdd6_0_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0354" y="2428424"/>
            <a:ext cx="1563000" cy="3300024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12dc28ecdd6_0_110"/>
          <p:cNvSpPr/>
          <p:nvPr/>
        </p:nvSpPr>
        <p:spPr>
          <a:xfrm>
            <a:off x="1703250" y="3262800"/>
            <a:ext cx="637200" cy="332400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68" name="Google Shape;668;g12dc28ecdd6_0_110"/>
          <p:cNvSpPr/>
          <p:nvPr/>
        </p:nvSpPr>
        <p:spPr>
          <a:xfrm>
            <a:off x="4676550" y="1420625"/>
            <a:ext cx="1964700" cy="1345800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69" name="Google Shape;669;g12dc28ecdd6_0_110"/>
          <p:cNvSpPr/>
          <p:nvPr/>
        </p:nvSpPr>
        <p:spPr>
          <a:xfrm>
            <a:off x="6764375" y="3133725"/>
            <a:ext cx="2438700" cy="619200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7" grpId="0" animBg="1"/>
      <p:bldP spid="668" grpId="0" animBg="1"/>
      <p:bldP spid="66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2dc28ecdd6_0_121"/>
          <p:cNvSpPr/>
          <p:nvPr/>
        </p:nvSpPr>
        <p:spPr>
          <a:xfrm>
            <a:off x="0" y="5880847"/>
            <a:ext cx="12192000" cy="9711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g12dc28ecdd6_0_121"/>
          <p:cNvSpPr/>
          <p:nvPr/>
        </p:nvSpPr>
        <p:spPr>
          <a:xfrm>
            <a:off x="0" y="717772"/>
            <a:ext cx="3217200" cy="11055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g12dc28ecdd6_0_121"/>
          <p:cNvSpPr/>
          <p:nvPr/>
        </p:nvSpPr>
        <p:spPr>
          <a:xfrm>
            <a:off x="2803361" y="454154"/>
            <a:ext cx="1563000" cy="1596300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g12dc28ecdd6_0_121"/>
          <p:cNvSpPr txBox="1"/>
          <p:nvPr/>
        </p:nvSpPr>
        <p:spPr>
          <a:xfrm>
            <a:off x="-1532965" y="854971"/>
            <a:ext cx="609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>
                <a:solidFill>
                  <a:srgbClr val="54813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系統展示</a:t>
            </a:r>
            <a:endParaRPr sz="4800" b="1" i="0" u="none" strike="noStrike" cap="none">
              <a:solidFill>
                <a:srgbClr val="54813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78" name="Google Shape;678;g12dc28ecdd6_0_121" descr="笑臉 (無填滿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2038" y="579377"/>
            <a:ext cx="1345762" cy="134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g12dc28ecdd6_0_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435" y="152400"/>
            <a:ext cx="2641000" cy="557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g12dc28ecdd6_0_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8835" y="152400"/>
            <a:ext cx="2854365" cy="566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g12dc28ecdd6_0_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0354" y="2428424"/>
            <a:ext cx="1563000" cy="3300024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g12dc28ecdd6_0_121"/>
          <p:cNvSpPr/>
          <p:nvPr/>
        </p:nvSpPr>
        <p:spPr>
          <a:xfrm>
            <a:off x="1703250" y="4184775"/>
            <a:ext cx="637200" cy="332400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83" name="Google Shape;683;g12dc28ecdd6_0_121"/>
          <p:cNvSpPr/>
          <p:nvPr/>
        </p:nvSpPr>
        <p:spPr>
          <a:xfrm>
            <a:off x="5717325" y="1003425"/>
            <a:ext cx="637200" cy="332400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D4431FA8-95DC-9715-DCFE-11D9B1A97407}"/>
              </a:ext>
            </a:extLst>
          </p:cNvPr>
          <p:cNvSpPr/>
          <p:nvPr/>
        </p:nvSpPr>
        <p:spPr>
          <a:xfrm>
            <a:off x="7136800" y="2785782"/>
            <a:ext cx="591671" cy="398929"/>
          </a:xfrm>
          <a:prstGeom prst="rightArrow">
            <a:avLst/>
          </a:prstGeom>
          <a:solidFill>
            <a:srgbClr val="C4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2" grpId="0" animBg="1"/>
      <p:bldP spid="683" grpId="0" animBg="1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2dc28ecdd6_0_133"/>
          <p:cNvSpPr/>
          <p:nvPr/>
        </p:nvSpPr>
        <p:spPr>
          <a:xfrm>
            <a:off x="0" y="5880847"/>
            <a:ext cx="12192000" cy="9711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g12dc28ecdd6_0_133"/>
          <p:cNvSpPr/>
          <p:nvPr/>
        </p:nvSpPr>
        <p:spPr>
          <a:xfrm>
            <a:off x="0" y="717772"/>
            <a:ext cx="3217200" cy="11055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g12dc28ecdd6_0_133"/>
          <p:cNvSpPr/>
          <p:nvPr/>
        </p:nvSpPr>
        <p:spPr>
          <a:xfrm>
            <a:off x="2803361" y="454154"/>
            <a:ext cx="1563000" cy="1596300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g12dc28ecdd6_0_133"/>
          <p:cNvSpPr txBox="1"/>
          <p:nvPr/>
        </p:nvSpPr>
        <p:spPr>
          <a:xfrm>
            <a:off x="-1532965" y="854971"/>
            <a:ext cx="609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>
                <a:solidFill>
                  <a:srgbClr val="54813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系統展示</a:t>
            </a:r>
            <a:endParaRPr sz="4800" b="1" i="0" u="none" strike="noStrike" cap="none">
              <a:solidFill>
                <a:srgbClr val="54813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92" name="Google Shape;692;g12dc28ecdd6_0_133" descr="笑臉 (無填滿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2038" y="579377"/>
            <a:ext cx="1345762" cy="134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g12dc28ecdd6_0_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5360" y="152400"/>
            <a:ext cx="2952868" cy="5576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g12dc28ecdd6_0_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6275" y="2428425"/>
            <a:ext cx="1563000" cy="3300024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g12dc28ecdd6_0_133"/>
          <p:cNvSpPr/>
          <p:nvPr/>
        </p:nvSpPr>
        <p:spPr>
          <a:xfrm>
            <a:off x="2780475" y="2361175"/>
            <a:ext cx="637200" cy="332400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696" name="Google Shape;696;g12dc28ecdd6_0_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049" y="2428437"/>
            <a:ext cx="1563000" cy="3300014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g12dc28ecdd6_0_133"/>
          <p:cNvSpPr/>
          <p:nvPr/>
        </p:nvSpPr>
        <p:spPr>
          <a:xfrm>
            <a:off x="1593675" y="2428425"/>
            <a:ext cx="637200" cy="332400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98" name="Google Shape;698;g12dc28ecdd6_0_133"/>
          <p:cNvSpPr/>
          <p:nvPr/>
        </p:nvSpPr>
        <p:spPr>
          <a:xfrm>
            <a:off x="7533450" y="5085325"/>
            <a:ext cx="637200" cy="332400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F845945B-0C68-4C8B-1B3B-3DB0A5E35740}"/>
              </a:ext>
            </a:extLst>
          </p:cNvPr>
          <p:cNvSpPr/>
          <p:nvPr/>
        </p:nvSpPr>
        <p:spPr>
          <a:xfrm>
            <a:off x="4467526" y="3185015"/>
            <a:ext cx="591671" cy="398929"/>
          </a:xfrm>
          <a:prstGeom prst="rightArrow">
            <a:avLst/>
          </a:prstGeom>
          <a:solidFill>
            <a:srgbClr val="C4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5" grpId="0" animBg="1"/>
      <p:bldP spid="697" grpId="0" animBg="1"/>
      <p:bldP spid="698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2dc28ecdd6_0_157"/>
          <p:cNvSpPr/>
          <p:nvPr/>
        </p:nvSpPr>
        <p:spPr>
          <a:xfrm>
            <a:off x="0" y="5880847"/>
            <a:ext cx="12192000" cy="9711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g12dc28ecdd6_0_157"/>
          <p:cNvSpPr/>
          <p:nvPr/>
        </p:nvSpPr>
        <p:spPr>
          <a:xfrm>
            <a:off x="0" y="717772"/>
            <a:ext cx="3217200" cy="11055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g12dc28ecdd6_0_157"/>
          <p:cNvSpPr/>
          <p:nvPr/>
        </p:nvSpPr>
        <p:spPr>
          <a:xfrm>
            <a:off x="2803361" y="454154"/>
            <a:ext cx="1563000" cy="1596300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g12dc28ecdd6_0_157"/>
          <p:cNvSpPr txBox="1"/>
          <p:nvPr/>
        </p:nvSpPr>
        <p:spPr>
          <a:xfrm>
            <a:off x="-1532965" y="854971"/>
            <a:ext cx="609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>
                <a:solidFill>
                  <a:srgbClr val="54813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系統展示</a:t>
            </a:r>
            <a:endParaRPr sz="4800" b="1" i="0" u="none" strike="noStrike" cap="none">
              <a:solidFill>
                <a:srgbClr val="54813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07" name="Google Shape;707;g12dc28ecdd6_0_157" descr="笑臉 (無填滿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2038" y="579377"/>
            <a:ext cx="1345762" cy="134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12dc28ecdd6_0_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600" y="854975"/>
            <a:ext cx="2290006" cy="471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12dc28ecdd6_0_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4325" y="2428425"/>
            <a:ext cx="1563000" cy="330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g12dc28ecdd6_0_1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5812" y="854975"/>
            <a:ext cx="2290006" cy="471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g12dc28ecdd6_0_1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62018" y="854975"/>
            <a:ext cx="2290006" cy="471707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g12dc28ecdd6_0_157"/>
          <p:cNvSpPr/>
          <p:nvPr/>
        </p:nvSpPr>
        <p:spPr>
          <a:xfrm>
            <a:off x="2803350" y="2629575"/>
            <a:ext cx="637200" cy="332400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713" name="Google Shape;713;g12dc28ecdd6_0_1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9049" y="2428437"/>
            <a:ext cx="1563000" cy="3300014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g12dc28ecdd6_0_157"/>
          <p:cNvSpPr/>
          <p:nvPr/>
        </p:nvSpPr>
        <p:spPr>
          <a:xfrm>
            <a:off x="1593675" y="2428425"/>
            <a:ext cx="637200" cy="332400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15" name="Google Shape;715;g12dc28ecdd6_0_157"/>
          <p:cNvSpPr/>
          <p:nvPr/>
        </p:nvSpPr>
        <p:spPr>
          <a:xfrm>
            <a:off x="4899575" y="2466975"/>
            <a:ext cx="1797900" cy="399600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2" grpId="0" animBg="1"/>
      <p:bldP spid="714" grpId="0" animBg="1"/>
      <p:bldP spid="7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1BAEDEC-9DFE-1E2E-B3EB-BC88FF74BA54}"/>
              </a:ext>
            </a:extLst>
          </p:cNvPr>
          <p:cNvSpPr/>
          <p:nvPr/>
        </p:nvSpPr>
        <p:spPr>
          <a:xfrm>
            <a:off x="-10094" y="1943007"/>
            <a:ext cx="12192000" cy="3041021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B3766A0-CD0E-B306-504F-1F24E40958D5}"/>
              </a:ext>
            </a:extLst>
          </p:cNvPr>
          <p:cNvGrpSpPr/>
          <p:nvPr/>
        </p:nvGrpSpPr>
        <p:grpSpPr>
          <a:xfrm rot="747499">
            <a:off x="9239936" y="3765314"/>
            <a:ext cx="2894020" cy="2944140"/>
            <a:chOff x="6746604" y="4168319"/>
            <a:chExt cx="2639211" cy="2543177"/>
          </a:xfrm>
        </p:grpSpPr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1A65BC94-CA9F-7D66-3A20-AA4350E09038}"/>
                </a:ext>
              </a:extLst>
            </p:cNvPr>
            <p:cNvGrpSpPr/>
            <p:nvPr/>
          </p:nvGrpSpPr>
          <p:grpSpPr>
            <a:xfrm>
              <a:off x="6746604" y="4168319"/>
              <a:ext cx="1983741" cy="2348392"/>
              <a:chOff x="1336057" y="751800"/>
              <a:chExt cx="4424663" cy="5487186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2D421D5-A2ED-812F-3B9E-3B0C203EC0F0}"/>
                  </a:ext>
                </a:extLst>
              </p:cNvPr>
              <p:cNvSpPr/>
              <p:nvPr/>
            </p:nvSpPr>
            <p:spPr>
              <a:xfrm>
                <a:off x="1336057" y="1032505"/>
                <a:ext cx="4104640" cy="52064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E70CCFE7-F73A-9F1C-C8C7-F9503B8FE83F}"/>
                  </a:ext>
                </a:extLst>
              </p:cNvPr>
              <p:cNvGrpSpPr/>
              <p:nvPr/>
            </p:nvGrpSpPr>
            <p:grpSpPr>
              <a:xfrm>
                <a:off x="1996919" y="751800"/>
                <a:ext cx="3763801" cy="4560064"/>
                <a:chOff x="1996919" y="751800"/>
                <a:chExt cx="3763801" cy="4560064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19" name="筆跡 18">
                      <a:extLst>
                        <a:ext uri="{FF2B5EF4-FFF2-40B4-BE49-F238E27FC236}">
                          <a16:creationId xmlns:a16="http://schemas.microsoft.com/office/drawing/2014/main" id="{1F41A11B-EFAA-2FC6-1D3B-7B0AD6EA3F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96919" y="1792948"/>
                    <a:ext cx="2737440" cy="246600"/>
                  </p14:xfrm>
                </p:contentPart>
              </mc:Choice>
              <mc:Fallback xmlns="">
                <p:pic>
                  <p:nvPicPr>
                    <p:cNvPr id="19" name="筆跡 18">
                      <a:extLst>
                        <a:ext uri="{FF2B5EF4-FFF2-40B4-BE49-F238E27FC236}">
                          <a16:creationId xmlns:a16="http://schemas.microsoft.com/office/drawing/2014/main" id="{1F41A11B-EFAA-2FC6-1D3B-7B0AD6EA3F68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960312" y="1756683"/>
                      <a:ext cx="2809921" cy="3184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20" name="筆跡 19">
                      <a:extLst>
                        <a:ext uri="{FF2B5EF4-FFF2-40B4-BE49-F238E27FC236}">
                          <a16:creationId xmlns:a16="http://schemas.microsoft.com/office/drawing/2014/main" id="{3DDF0ACB-43D5-F649-6B6B-5659B153106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43600" y="2651520"/>
                    <a:ext cx="2395080" cy="250214"/>
                  </p14:xfrm>
                </p:contentPart>
              </mc:Choice>
              <mc:Fallback xmlns="">
                <p:pic>
                  <p:nvPicPr>
                    <p:cNvPr id="20" name="筆跡 19">
                      <a:extLst>
                        <a:ext uri="{FF2B5EF4-FFF2-40B4-BE49-F238E27FC236}">
                          <a16:creationId xmlns:a16="http://schemas.microsoft.com/office/drawing/2014/main" id="{3DDF0ACB-43D5-F649-6B6B-5659B153106F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106989" y="2615257"/>
                      <a:ext cx="2467569" cy="3220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22" name="筆跡 21">
                      <a:extLst>
                        <a:ext uri="{FF2B5EF4-FFF2-40B4-BE49-F238E27FC236}">
                          <a16:creationId xmlns:a16="http://schemas.microsoft.com/office/drawing/2014/main" id="{65B6E865-7851-F8AB-77FE-E2479E4C79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43600" y="4288230"/>
                    <a:ext cx="2615400" cy="212400"/>
                  </p14:xfrm>
                </p:contentPart>
              </mc:Choice>
              <mc:Fallback xmlns="">
                <p:pic>
                  <p:nvPicPr>
                    <p:cNvPr id="22" name="筆跡 21">
                      <a:extLst>
                        <a:ext uri="{FF2B5EF4-FFF2-40B4-BE49-F238E27FC236}">
                          <a16:creationId xmlns:a16="http://schemas.microsoft.com/office/drawing/2014/main" id="{65B6E865-7851-F8AB-77FE-E2479E4C7999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2106990" y="4251860"/>
                      <a:ext cx="2687887" cy="2844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23" name="筆跡 22">
                      <a:extLst>
                        <a:ext uri="{FF2B5EF4-FFF2-40B4-BE49-F238E27FC236}">
                          <a16:creationId xmlns:a16="http://schemas.microsoft.com/office/drawing/2014/main" id="{0DD1BEF9-6016-4961-4710-F7A24C0DB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17239" y="5118904"/>
                    <a:ext cx="2517120" cy="192960"/>
                  </p14:xfrm>
                </p:contentPart>
              </mc:Choice>
              <mc:Fallback xmlns="">
                <p:pic>
                  <p:nvPicPr>
                    <p:cNvPr id="23" name="筆跡 22">
                      <a:extLst>
                        <a:ext uri="{FF2B5EF4-FFF2-40B4-BE49-F238E27FC236}">
                          <a16:creationId xmlns:a16="http://schemas.microsoft.com/office/drawing/2014/main" id="{0DD1BEF9-6016-4961-4710-F7A24C0DBD4F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2180621" y="5082633"/>
                      <a:ext cx="2589624" cy="2647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24" name="筆跡 23">
                      <a:extLst>
                        <a:ext uri="{FF2B5EF4-FFF2-40B4-BE49-F238E27FC236}">
                          <a16:creationId xmlns:a16="http://schemas.microsoft.com/office/drawing/2014/main" id="{241218A0-1504-D8D6-794F-2EF389A753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88937" y="3513706"/>
                    <a:ext cx="2198880" cy="122040"/>
                  </p14:xfrm>
                </p:contentPart>
              </mc:Choice>
              <mc:Fallback xmlns="">
                <p:pic>
                  <p:nvPicPr>
                    <p:cNvPr id="24" name="筆跡 23">
                      <a:extLst>
                        <a:ext uri="{FF2B5EF4-FFF2-40B4-BE49-F238E27FC236}">
                          <a16:creationId xmlns:a16="http://schemas.microsoft.com/office/drawing/2014/main" id="{241218A0-1504-D8D6-794F-2EF389A753B6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252338" y="3477599"/>
                      <a:ext cx="2271346" cy="193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2">
                  <p14:nvContentPartPr>
                    <p14:cNvPr id="29" name="筆跡 28">
                      <a:extLst>
                        <a:ext uri="{FF2B5EF4-FFF2-40B4-BE49-F238E27FC236}">
                          <a16:creationId xmlns:a16="http://schemas.microsoft.com/office/drawing/2014/main" id="{BC6E0F94-56B3-2B6B-8DF0-2FDC186FF4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0360" y="1219320"/>
                    <a:ext cx="360" cy="360"/>
                  </p14:xfrm>
                </p:contentPart>
              </mc:Choice>
              <mc:Fallback xmlns="">
                <p:pic>
                  <p:nvPicPr>
                    <p:cNvPr id="29" name="筆跡 28">
                      <a:extLst>
                        <a:ext uri="{FF2B5EF4-FFF2-40B4-BE49-F238E27FC236}">
                          <a16:creationId xmlns:a16="http://schemas.microsoft.com/office/drawing/2014/main" id="{BC6E0F94-56B3-2B6B-8DF0-2FDC186FF464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5742360" y="1111320"/>
                      <a:ext cx="36000" cy="21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4">
                  <p14:nvContentPartPr>
                    <p14:cNvPr id="31" name="筆跡 30">
                      <a:extLst>
                        <a:ext uri="{FF2B5EF4-FFF2-40B4-BE49-F238E27FC236}">
                          <a16:creationId xmlns:a16="http://schemas.microsoft.com/office/drawing/2014/main" id="{164B5209-599D-6A85-3921-8AA8E4DC90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62080" y="751800"/>
                    <a:ext cx="360" cy="4320"/>
                  </p14:xfrm>
                </p:contentPart>
              </mc:Choice>
              <mc:Fallback xmlns="">
                <p:pic>
                  <p:nvPicPr>
                    <p:cNvPr id="31" name="筆跡 30">
                      <a:extLst>
                        <a:ext uri="{FF2B5EF4-FFF2-40B4-BE49-F238E27FC236}">
                          <a16:creationId xmlns:a16="http://schemas.microsoft.com/office/drawing/2014/main" id="{164B5209-599D-6A85-3921-8AA8E4DC90F8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4544080" y="535800"/>
                      <a:ext cx="36000" cy="4356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pic>
          <p:nvPicPr>
            <p:cNvPr id="6" name="圖形 5" descr="鉛筆">
              <a:extLst>
                <a:ext uri="{FF2B5EF4-FFF2-40B4-BE49-F238E27FC236}">
                  <a16:creationId xmlns:a16="http://schemas.microsoft.com/office/drawing/2014/main" id="{8C8133D8-D3CF-D833-DFBA-BF190A8CB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966460" y="5292141"/>
              <a:ext cx="1419355" cy="1419355"/>
            </a:xfrm>
            <a:prstGeom prst="rect">
              <a:avLst/>
            </a:prstGeom>
          </p:spPr>
        </p:pic>
      </p:grpSp>
      <p:pic>
        <p:nvPicPr>
          <p:cNvPr id="3" name="圖形 2" descr="智慧型手機">
            <a:extLst>
              <a:ext uri="{FF2B5EF4-FFF2-40B4-BE49-F238E27FC236}">
                <a16:creationId xmlns:a16="http://schemas.microsoft.com/office/drawing/2014/main" id="{EA40C230-0841-856A-8787-53FA9C6EE65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0823218">
            <a:off x="-815006" y="530743"/>
            <a:ext cx="7020100" cy="6093769"/>
          </a:xfrm>
          <a:prstGeom prst="rect">
            <a:avLst/>
          </a:prstGeom>
        </p:spPr>
      </p:pic>
      <p:pic>
        <p:nvPicPr>
          <p:cNvPr id="9" name="圖形 8" descr="單線箭號 (順時針曲線)">
            <a:extLst>
              <a:ext uri="{FF2B5EF4-FFF2-40B4-BE49-F238E27FC236}">
                <a16:creationId xmlns:a16="http://schemas.microsoft.com/office/drawing/2014/main" id="{9D38DCE0-7373-A2A9-9769-63E5F92AE59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7339783">
            <a:off x="5582094" y="3954737"/>
            <a:ext cx="2626413" cy="325722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F4FE4C2-D198-DFE3-F992-625535CDBD50}"/>
              </a:ext>
            </a:extLst>
          </p:cNvPr>
          <p:cNvSpPr txBox="1"/>
          <p:nvPr/>
        </p:nvSpPr>
        <p:spPr>
          <a:xfrm>
            <a:off x="3289646" y="2888842"/>
            <a:ext cx="7344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系統發展</a:t>
            </a:r>
            <a:endParaRPr lang="en-US" altLang="ko-KR" sz="7200" b="1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zh-TW" altLang="en-US" dirty="0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37455950-659F-87D6-0E93-5B3F8B4F5ABC}"/>
              </a:ext>
            </a:extLst>
          </p:cNvPr>
          <p:cNvGrpSpPr/>
          <p:nvPr/>
        </p:nvGrpSpPr>
        <p:grpSpPr>
          <a:xfrm rot="20834847">
            <a:off x="1632085" y="2461162"/>
            <a:ext cx="2106715" cy="1825245"/>
            <a:chOff x="3345653" y="3560064"/>
            <a:chExt cx="2106715" cy="1825245"/>
          </a:xfrm>
        </p:grpSpPr>
        <p:sp>
          <p:nvSpPr>
            <p:cNvPr id="39" name="梯形 38">
              <a:extLst>
                <a:ext uri="{FF2B5EF4-FFF2-40B4-BE49-F238E27FC236}">
                  <a16:creationId xmlns:a16="http://schemas.microsoft.com/office/drawing/2014/main" id="{D1235E68-8FE4-13BF-78AC-5BB215B24E0F}"/>
                </a:ext>
              </a:extLst>
            </p:cNvPr>
            <p:cNvSpPr/>
            <p:nvPr/>
          </p:nvSpPr>
          <p:spPr>
            <a:xfrm>
              <a:off x="3345653" y="4311437"/>
              <a:ext cx="2106715" cy="1073872"/>
            </a:xfrm>
            <a:prstGeom prst="trapezoid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4C3279FB-EEBC-2250-74C5-DACF9BDA1460}"/>
                </a:ext>
              </a:extLst>
            </p:cNvPr>
            <p:cNvSpPr/>
            <p:nvPr/>
          </p:nvSpPr>
          <p:spPr>
            <a:xfrm rot="20136243">
              <a:off x="3629564" y="3579373"/>
              <a:ext cx="362164" cy="386486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A3393DF8-602A-CE7B-0273-BB1E97E0B8BB}"/>
                </a:ext>
              </a:extLst>
            </p:cNvPr>
            <p:cNvSpPr/>
            <p:nvPr/>
          </p:nvSpPr>
          <p:spPr>
            <a:xfrm rot="20136243">
              <a:off x="3734207" y="3666036"/>
              <a:ext cx="228370" cy="294520"/>
            </a:xfrm>
            <a:prstGeom prst="ellipse">
              <a:avLst/>
            </a:prstGeom>
            <a:solidFill>
              <a:srgbClr val="6F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CA6036E2-1AEF-41BB-9822-D4AD93BC20AB}"/>
                </a:ext>
              </a:extLst>
            </p:cNvPr>
            <p:cNvSpPr/>
            <p:nvPr/>
          </p:nvSpPr>
          <p:spPr>
            <a:xfrm rot="2903174" flipH="1">
              <a:off x="4813311" y="3576894"/>
              <a:ext cx="354219" cy="386742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39D4FAC5-65B1-1283-595B-71C9A4A5C2D4}"/>
                </a:ext>
              </a:extLst>
            </p:cNvPr>
            <p:cNvSpPr/>
            <p:nvPr/>
          </p:nvSpPr>
          <p:spPr>
            <a:xfrm rot="2610489" flipH="1">
              <a:off x="4864378" y="3654920"/>
              <a:ext cx="208183" cy="296653"/>
            </a:xfrm>
            <a:prstGeom prst="ellipse">
              <a:avLst/>
            </a:prstGeom>
            <a:solidFill>
              <a:srgbClr val="6F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4D0E4D5B-313E-DD90-CEFB-40451413138A}"/>
                </a:ext>
              </a:extLst>
            </p:cNvPr>
            <p:cNvSpPr/>
            <p:nvPr/>
          </p:nvSpPr>
          <p:spPr>
            <a:xfrm>
              <a:off x="3584590" y="3560064"/>
              <a:ext cx="1622438" cy="1825245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972705E0-1509-EAE0-C512-956B6ECF42C4}"/>
                </a:ext>
              </a:extLst>
            </p:cNvPr>
            <p:cNvGrpSpPr/>
            <p:nvPr/>
          </p:nvGrpSpPr>
          <p:grpSpPr>
            <a:xfrm>
              <a:off x="3912803" y="4080579"/>
              <a:ext cx="966013" cy="997871"/>
              <a:chOff x="3657600" y="1296421"/>
              <a:chExt cx="4876800" cy="5305546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353A1018-5F7F-EC2B-4466-1B33F921C976}"/>
                  </a:ext>
                </a:extLst>
              </p:cNvPr>
              <p:cNvSpPr/>
              <p:nvPr/>
            </p:nvSpPr>
            <p:spPr>
              <a:xfrm>
                <a:off x="3730752" y="1395983"/>
                <a:ext cx="4730496" cy="5205984"/>
              </a:xfrm>
              <a:prstGeom prst="rect">
                <a:avLst/>
              </a:prstGeom>
              <a:solidFill>
                <a:srgbClr val="C42626">
                  <a:alpha val="8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53" name="群組 52">
                <a:extLst>
                  <a:ext uri="{FF2B5EF4-FFF2-40B4-BE49-F238E27FC236}">
                    <a16:creationId xmlns:a16="http://schemas.microsoft.com/office/drawing/2014/main" id="{600361F8-1ED9-7E16-F6DD-437A8AC855B0}"/>
                  </a:ext>
                </a:extLst>
              </p:cNvPr>
              <p:cNvGrpSpPr/>
              <p:nvPr/>
            </p:nvGrpSpPr>
            <p:grpSpPr>
              <a:xfrm>
                <a:off x="3730752" y="5675375"/>
                <a:ext cx="4767072" cy="926592"/>
                <a:chOff x="3730752" y="5675375"/>
                <a:chExt cx="4767072" cy="926592"/>
              </a:xfrm>
            </p:grpSpPr>
            <p:sp>
              <p:nvSpPr>
                <p:cNvPr id="59" name="等腰三角形 58">
                  <a:extLst>
                    <a:ext uri="{FF2B5EF4-FFF2-40B4-BE49-F238E27FC236}">
                      <a16:creationId xmlns:a16="http://schemas.microsoft.com/office/drawing/2014/main" id="{5ADAC91B-4A24-F1BA-7E1A-827B765B17FE}"/>
                    </a:ext>
                  </a:extLst>
                </p:cNvPr>
                <p:cNvSpPr/>
                <p:nvPr/>
              </p:nvSpPr>
              <p:spPr>
                <a:xfrm>
                  <a:off x="3730752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0" name="等腰三角形 59">
                  <a:extLst>
                    <a:ext uri="{FF2B5EF4-FFF2-40B4-BE49-F238E27FC236}">
                      <a16:creationId xmlns:a16="http://schemas.microsoft.com/office/drawing/2014/main" id="{93F0B88A-FCCC-9A2C-A164-E8C0CF64EBBB}"/>
                    </a:ext>
                  </a:extLst>
                </p:cNvPr>
                <p:cNvSpPr/>
                <p:nvPr/>
              </p:nvSpPr>
              <p:spPr>
                <a:xfrm>
                  <a:off x="4815840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1" name="等腰三角形 60">
                  <a:extLst>
                    <a:ext uri="{FF2B5EF4-FFF2-40B4-BE49-F238E27FC236}">
                      <a16:creationId xmlns:a16="http://schemas.microsoft.com/office/drawing/2014/main" id="{19E8F4C6-E5BB-69D0-5865-6CCA3569B9F7}"/>
                    </a:ext>
                  </a:extLst>
                </p:cNvPr>
                <p:cNvSpPr/>
                <p:nvPr/>
              </p:nvSpPr>
              <p:spPr>
                <a:xfrm>
                  <a:off x="5998463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62" name="等腰三角形 61">
                  <a:extLst>
                    <a:ext uri="{FF2B5EF4-FFF2-40B4-BE49-F238E27FC236}">
                      <a16:creationId xmlns:a16="http://schemas.microsoft.com/office/drawing/2014/main" id="{F22A897B-DE49-5772-E378-36F59449109A}"/>
                    </a:ext>
                  </a:extLst>
                </p:cNvPr>
                <p:cNvSpPr/>
                <p:nvPr/>
              </p:nvSpPr>
              <p:spPr>
                <a:xfrm>
                  <a:off x="7217664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grpSp>
            <p:nvGrpSpPr>
              <p:cNvPr id="54" name="群組 53">
                <a:extLst>
                  <a:ext uri="{FF2B5EF4-FFF2-40B4-BE49-F238E27FC236}">
                    <a16:creationId xmlns:a16="http://schemas.microsoft.com/office/drawing/2014/main" id="{001C7AA9-6451-D949-DF1B-13BF34FDE2E0}"/>
                  </a:ext>
                </a:extLst>
              </p:cNvPr>
              <p:cNvGrpSpPr/>
              <p:nvPr/>
            </p:nvGrpSpPr>
            <p:grpSpPr>
              <a:xfrm rot="10800000">
                <a:off x="3657600" y="1296421"/>
                <a:ext cx="4876800" cy="938780"/>
                <a:chOff x="3730752" y="5663187"/>
                <a:chExt cx="4730496" cy="938780"/>
              </a:xfrm>
            </p:grpSpPr>
            <p:sp>
              <p:nvSpPr>
                <p:cNvPr id="55" name="等腰三角形 54">
                  <a:extLst>
                    <a:ext uri="{FF2B5EF4-FFF2-40B4-BE49-F238E27FC236}">
                      <a16:creationId xmlns:a16="http://schemas.microsoft.com/office/drawing/2014/main" id="{43E067CC-7FA9-F92C-5939-DC7D9F3B7C04}"/>
                    </a:ext>
                  </a:extLst>
                </p:cNvPr>
                <p:cNvSpPr/>
                <p:nvPr/>
              </p:nvSpPr>
              <p:spPr>
                <a:xfrm>
                  <a:off x="3730752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6" name="等腰三角形 55">
                  <a:extLst>
                    <a:ext uri="{FF2B5EF4-FFF2-40B4-BE49-F238E27FC236}">
                      <a16:creationId xmlns:a16="http://schemas.microsoft.com/office/drawing/2014/main" id="{AF749427-F956-1598-E2DE-092C3BB86FD4}"/>
                    </a:ext>
                  </a:extLst>
                </p:cNvPr>
                <p:cNvSpPr/>
                <p:nvPr/>
              </p:nvSpPr>
              <p:spPr>
                <a:xfrm>
                  <a:off x="4815840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7" name="等腰三角形 56">
                  <a:extLst>
                    <a:ext uri="{FF2B5EF4-FFF2-40B4-BE49-F238E27FC236}">
                      <a16:creationId xmlns:a16="http://schemas.microsoft.com/office/drawing/2014/main" id="{EBC76351-25E7-5D76-058A-A153CC030CA4}"/>
                    </a:ext>
                  </a:extLst>
                </p:cNvPr>
                <p:cNvSpPr/>
                <p:nvPr/>
              </p:nvSpPr>
              <p:spPr>
                <a:xfrm>
                  <a:off x="6004560" y="5663187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8" name="等腰三角形 57">
                  <a:extLst>
                    <a:ext uri="{FF2B5EF4-FFF2-40B4-BE49-F238E27FC236}">
                      <a16:creationId xmlns:a16="http://schemas.microsoft.com/office/drawing/2014/main" id="{CB3D0E11-270C-32C3-8389-E7836BF5CDF6}"/>
                    </a:ext>
                  </a:extLst>
                </p:cNvPr>
                <p:cNvSpPr/>
                <p:nvPr/>
              </p:nvSpPr>
              <p:spPr>
                <a:xfrm>
                  <a:off x="7181088" y="5669281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</p:grp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0EAD029F-08D2-577F-5F61-0562A27B2E45}"/>
                </a:ext>
              </a:extLst>
            </p:cNvPr>
            <p:cNvSpPr/>
            <p:nvPr/>
          </p:nvSpPr>
          <p:spPr>
            <a:xfrm>
              <a:off x="3810358" y="3966545"/>
              <a:ext cx="219149" cy="22733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9939FFAC-BE8B-A689-C769-7E8379499656}"/>
                </a:ext>
              </a:extLst>
            </p:cNvPr>
            <p:cNvSpPr/>
            <p:nvPr/>
          </p:nvSpPr>
          <p:spPr>
            <a:xfrm>
              <a:off x="4726490" y="3962719"/>
              <a:ext cx="219149" cy="22733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55E566F9-E641-62A2-1A59-4EC33CED544A}"/>
                </a:ext>
              </a:extLst>
            </p:cNvPr>
            <p:cNvSpPr/>
            <p:nvPr/>
          </p:nvSpPr>
          <p:spPr>
            <a:xfrm>
              <a:off x="3946237" y="3997381"/>
              <a:ext cx="36219" cy="39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6C4DB282-50E8-321C-F10B-B4C5A496ACB7}"/>
                </a:ext>
              </a:extLst>
            </p:cNvPr>
            <p:cNvSpPr/>
            <p:nvPr/>
          </p:nvSpPr>
          <p:spPr>
            <a:xfrm>
              <a:off x="4866576" y="4004575"/>
              <a:ext cx="36219" cy="39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8C286154-1217-972F-5F1B-A1A51B776BC2}"/>
                </a:ext>
              </a:extLst>
            </p:cNvPr>
            <p:cNvSpPr/>
            <p:nvPr/>
          </p:nvSpPr>
          <p:spPr>
            <a:xfrm>
              <a:off x="3436078" y="4166464"/>
              <a:ext cx="334370" cy="297287"/>
            </a:xfrm>
            <a:prstGeom prst="ellipse">
              <a:avLst/>
            </a:prstGeom>
            <a:solidFill>
              <a:srgbClr val="F5D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D897DBB0-3CE7-1F7F-CE9B-DBB845F064B6}"/>
                </a:ext>
              </a:extLst>
            </p:cNvPr>
            <p:cNvSpPr/>
            <p:nvPr/>
          </p:nvSpPr>
          <p:spPr>
            <a:xfrm>
              <a:off x="5019012" y="4167677"/>
              <a:ext cx="334370" cy="297287"/>
            </a:xfrm>
            <a:prstGeom prst="ellipse">
              <a:avLst/>
            </a:prstGeom>
            <a:solidFill>
              <a:srgbClr val="F5D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AB11418-6C62-7C5F-27C9-E24C325E58F9}"/>
              </a:ext>
            </a:extLst>
          </p:cNvPr>
          <p:cNvSpPr txBox="1"/>
          <p:nvPr/>
        </p:nvSpPr>
        <p:spPr>
          <a:xfrm rot="20793779">
            <a:off x="1676500" y="4254822"/>
            <a:ext cx="3106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accent6">
                    <a:lumMod val="75000"/>
                  </a:schemeClr>
                </a:solidFill>
                <a:latin typeface="Adobe Gothic Std B" panose="020B0800000000000000" pitchFamily="34" charset="-128"/>
                <a:ea typeface="微軟正黑體" panose="020B0604030504040204" pitchFamily="34" charset="-120"/>
              </a:rPr>
              <a:t>貘</a:t>
            </a:r>
            <a:r>
              <a:rPr lang="en-US" altLang="zh-TW" sz="4800" dirty="0">
                <a:solidFill>
                  <a:schemeClr val="accent6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nsters</a:t>
            </a:r>
            <a:endParaRPr lang="zh-TW" alt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06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8"/>
          <p:cNvSpPr/>
          <p:nvPr/>
        </p:nvSpPr>
        <p:spPr>
          <a:xfrm>
            <a:off x="0" y="5880847"/>
            <a:ext cx="12192000" cy="971059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8"/>
          <p:cNvSpPr/>
          <p:nvPr/>
        </p:nvSpPr>
        <p:spPr>
          <a:xfrm>
            <a:off x="0" y="717772"/>
            <a:ext cx="3217274" cy="1105396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8"/>
          <p:cNvSpPr/>
          <p:nvPr/>
        </p:nvSpPr>
        <p:spPr>
          <a:xfrm>
            <a:off x="2803361" y="454154"/>
            <a:ext cx="1563116" cy="1596208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8"/>
          <p:cNvSpPr txBox="1"/>
          <p:nvPr/>
        </p:nvSpPr>
        <p:spPr>
          <a:xfrm>
            <a:off x="-1532965" y="854971"/>
            <a:ext cx="6096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>
                <a:solidFill>
                  <a:srgbClr val="54813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系統發展</a:t>
            </a:r>
            <a:endParaRPr sz="4800" b="1" i="0" u="none" strike="noStrike" cap="none">
              <a:solidFill>
                <a:srgbClr val="54813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42" name="Google Shape;642;p18" descr="笑臉 (無填滿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2038" y="579377"/>
            <a:ext cx="1345762" cy="1345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D9CE9A74-AC7F-A8A7-99EC-672991706C6E}"/>
              </a:ext>
            </a:extLst>
          </p:cNvPr>
          <p:cNvGrpSpPr/>
          <p:nvPr/>
        </p:nvGrpSpPr>
        <p:grpSpPr>
          <a:xfrm>
            <a:off x="350520" y="2096770"/>
            <a:ext cx="2696845" cy="3509645"/>
            <a:chOff x="350520" y="2096770"/>
            <a:chExt cx="2696845" cy="3509645"/>
          </a:xfrm>
        </p:grpSpPr>
        <p:pic>
          <p:nvPicPr>
            <p:cNvPr id="643" name="Google Shape;643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0520" y="2096770"/>
              <a:ext cx="2696845" cy="26968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4" name="Google Shape;644;p18"/>
            <p:cNvSpPr txBox="1"/>
            <p:nvPr/>
          </p:nvSpPr>
          <p:spPr>
            <a:xfrm>
              <a:off x="921703" y="4925695"/>
              <a:ext cx="1554480" cy="680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 b="1" i="0" u="none" strike="noStrike" cap="none" dirty="0">
                  <a:solidFill>
                    <a:srgbClr val="548035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畫心情</a:t>
              </a:r>
              <a:endParaRPr sz="3600" b="1" i="0" u="none" strike="noStrike" cap="none" dirty="0">
                <a:solidFill>
                  <a:srgbClr val="548035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E7BE7B7C-3A78-A330-C55B-A996AB6CA352}"/>
              </a:ext>
            </a:extLst>
          </p:cNvPr>
          <p:cNvGrpSpPr/>
          <p:nvPr/>
        </p:nvGrpSpPr>
        <p:grpSpPr>
          <a:xfrm>
            <a:off x="3703955" y="2225358"/>
            <a:ext cx="2438400" cy="3381057"/>
            <a:chOff x="3703955" y="2225358"/>
            <a:chExt cx="2438400" cy="3381057"/>
          </a:xfrm>
        </p:grpSpPr>
        <p:pic>
          <p:nvPicPr>
            <p:cNvPr id="645" name="Google Shape;64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703955" y="2225358"/>
              <a:ext cx="2438400" cy="243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p18"/>
            <p:cNvSpPr txBox="1"/>
            <p:nvPr/>
          </p:nvSpPr>
          <p:spPr>
            <a:xfrm>
              <a:off x="3917315" y="4925695"/>
              <a:ext cx="2011680" cy="680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 b="1" i="0" u="none" strike="noStrike" cap="none" dirty="0">
                  <a:solidFill>
                    <a:srgbClr val="548035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心情量表</a:t>
              </a:r>
              <a:endParaRPr sz="3600" b="1" i="0" u="none" strike="noStrike" cap="none" dirty="0">
                <a:solidFill>
                  <a:srgbClr val="548035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200C048A-1C37-7222-D6A8-8C09269D3432}"/>
              </a:ext>
            </a:extLst>
          </p:cNvPr>
          <p:cNvGrpSpPr/>
          <p:nvPr/>
        </p:nvGrpSpPr>
        <p:grpSpPr>
          <a:xfrm>
            <a:off x="9590088" y="2397760"/>
            <a:ext cx="2011680" cy="3482975"/>
            <a:chOff x="9590088" y="2397760"/>
            <a:chExt cx="2011680" cy="3482975"/>
          </a:xfrm>
        </p:grpSpPr>
        <p:pic>
          <p:nvPicPr>
            <p:cNvPr id="647" name="Google Shape;647;p18" descr="monster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05010" y="2397760"/>
              <a:ext cx="1981835" cy="20935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8" name="Google Shape;648;p18"/>
            <p:cNvSpPr txBox="1"/>
            <p:nvPr/>
          </p:nvSpPr>
          <p:spPr>
            <a:xfrm>
              <a:off x="9590088" y="4651375"/>
              <a:ext cx="2011680" cy="1229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 b="1" i="0" u="none" strike="noStrike" cap="none">
                  <a:solidFill>
                    <a:srgbClr val="548035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更多原創</a:t>
              </a:r>
              <a:endParaRPr sz="3600" b="1" i="0" u="none" strike="noStrike" cap="none">
                <a:solidFill>
                  <a:srgbClr val="548035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 b="1" i="0" u="none" strike="noStrike" cap="none">
                  <a:solidFill>
                    <a:srgbClr val="548035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怪獸</a:t>
              </a:r>
              <a:endParaRPr sz="3600" b="1" i="0" u="none" strike="noStrike" cap="none">
                <a:solidFill>
                  <a:srgbClr val="548035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F5D8C0DB-D874-0BBC-2A73-E70311C53A04}"/>
              </a:ext>
            </a:extLst>
          </p:cNvPr>
          <p:cNvGrpSpPr/>
          <p:nvPr/>
        </p:nvGrpSpPr>
        <p:grpSpPr>
          <a:xfrm>
            <a:off x="6798945" y="2346325"/>
            <a:ext cx="2149475" cy="3260090"/>
            <a:chOff x="6798945" y="2346325"/>
            <a:chExt cx="2149475" cy="3260090"/>
          </a:xfrm>
        </p:grpSpPr>
        <p:pic>
          <p:nvPicPr>
            <p:cNvPr id="649" name="Google Shape;649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798945" y="2346325"/>
              <a:ext cx="2149475" cy="2149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0" name="Google Shape;650;p18"/>
            <p:cNvSpPr txBox="1"/>
            <p:nvPr/>
          </p:nvSpPr>
          <p:spPr>
            <a:xfrm>
              <a:off x="7325043" y="4925695"/>
              <a:ext cx="1097280" cy="680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 b="1" i="0" u="none" strike="noStrike" cap="none">
                  <a:solidFill>
                    <a:srgbClr val="548035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社群</a:t>
              </a:r>
              <a:endParaRPr sz="3600" b="1" i="0" u="none" strike="noStrike" cap="none">
                <a:solidFill>
                  <a:srgbClr val="548035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1BAEDEC-9DFE-1E2E-B3EB-BC88FF74BA54}"/>
              </a:ext>
            </a:extLst>
          </p:cNvPr>
          <p:cNvSpPr/>
          <p:nvPr/>
        </p:nvSpPr>
        <p:spPr>
          <a:xfrm>
            <a:off x="-10094" y="1943007"/>
            <a:ext cx="12192000" cy="3041021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B3766A0-CD0E-B306-504F-1F24E40958D5}"/>
              </a:ext>
            </a:extLst>
          </p:cNvPr>
          <p:cNvGrpSpPr/>
          <p:nvPr/>
        </p:nvGrpSpPr>
        <p:grpSpPr>
          <a:xfrm rot="747499">
            <a:off x="9239936" y="3765314"/>
            <a:ext cx="2894020" cy="2944140"/>
            <a:chOff x="6746604" y="4168319"/>
            <a:chExt cx="2639211" cy="2543177"/>
          </a:xfrm>
        </p:grpSpPr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1A65BC94-CA9F-7D66-3A20-AA4350E09038}"/>
                </a:ext>
              </a:extLst>
            </p:cNvPr>
            <p:cNvGrpSpPr/>
            <p:nvPr/>
          </p:nvGrpSpPr>
          <p:grpSpPr>
            <a:xfrm>
              <a:off x="6746604" y="4168319"/>
              <a:ext cx="1983741" cy="2348392"/>
              <a:chOff x="1336057" y="751800"/>
              <a:chExt cx="4424663" cy="5487186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2D421D5-A2ED-812F-3B9E-3B0C203EC0F0}"/>
                  </a:ext>
                </a:extLst>
              </p:cNvPr>
              <p:cNvSpPr/>
              <p:nvPr/>
            </p:nvSpPr>
            <p:spPr>
              <a:xfrm>
                <a:off x="1336057" y="1032505"/>
                <a:ext cx="4104640" cy="52064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E70CCFE7-F73A-9F1C-C8C7-F9503B8FE83F}"/>
                  </a:ext>
                </a:extLst>
              </p:cNvPr>
              <p:cNvGrpSpPr/>
              <p:nvPr/>
            </p:nvGrpSpPr>
            <p:grpSpPr>
              <a:xfrm>
                <a:off x="1996919" y="751800"/>
                <a:ext cx="3763801" cy="4560064"/>
                <a:chOff x="1996919" y="751800"/>
                <a:chExt cx="3763801" cy="4560064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19" name="筆跡 18">
                      <a:extLst>
                        <a:ext uri="{FF2B5EF4-FFF2-40B4-BE49-F238E27FC236}">
                          <a16:creationId xmlns:a16="http://schemas.microsoft.com/office/drawing/2014/main" id="{1F41A11B-EFAA-2FC6-1D3B-7B0AD6EA3F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96919" y="1792948"/>
                    <a:ext cx="2737440" cy="246600"/>
                  </p14:xfrm>
                </p:contentPart>
              </mc:Choice>
              <mc:Fallback xmlns="">
                <p:pic>
                  <p:nvPicPr>
                    <p:cNvPr id="19" name="筆跡 18">
                      <a:extLst>
                        <a:ext uri="{FF2B5EF4-FFF2-40B4-BE49-F238E27FC236}">
                          <a16:creationId xmlns:a16="http://schemas.microsoft.com/office/drawing/2014/main" id="{1F41A11B-EFAA-2FC6-1D3B-7B0AD6EA3F68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960312" y="1756683"/>
                      <a:ext cx="2809921" cy="3184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20" name="筆跡 19">
                      <a:extLst>
                        <a:ext uri="{FF2B5EF4-FFF2-40B4-BE49-F238E27FC236}">
                          <a16:creationId xmlns:a16="http://schemas.microsoft.com/office/drawing/2014/main" id="{3DDF0ACB-43D5-F649-6B6B-5659B153106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43600" y="2651520"/>
                    <a:ext cx="2395080" cy="250214"/>
                  </p14:xfrm>
                </p:contentPart>
              </mc:Choice>
              <mc:Fallback xmlns="">
                <p:pic>
                  <p:nvPicPr>
                    <p:cNvPr id="20" name="筆跡 19">
                      <a:extLst>
                        <a:ext uri="{FF2B5EF4-FFF2-40B4-BE49-F238E27FC236}">
                          <a16:creationId xmlns:a16="http://schemas.microsoft.com/office/drawing/2014/main" id="{3DDF0ACB-43D5-F649-6B6B-5659B153106F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106989" y="2615257"/>
                      <a:ext cx="2467569" cy="3220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22" name="筆跡 21">
                      <a:extLst>
                        <a:ext uri="{FF2B5EF4-FFF2-40B4-BE49-F238E27FC236}">
                          <a16:creationId xmlns:a16="http://schemas.microsoft.com/office/drawing/2014/main" id="{65B6E865-7851-F8AB-77FE-E2479E4C79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43600" y="4288230"/>
                    <a:ext cx="2615400" cy="212400"/>
                  </p14:xfrm>
                </p:contentPart>
              </mc:Choice>
              <mc:Fallback xmlns="">
                <p:pic>
                  <p:nvPicPr>
                    <p:cNvPr id="22" name="筆跡 21">
                      <a:extLst>
                        <a:ext uri="{FF2B5EF4-FFF2-40B4-BE49-F238E27FC236}">
                          <a16:creationId xmlns:a16="http://schemas.microsoft.com/office/drawing/2014/main" id="{65B6E865-7851-F8AB-77FE-E2479E4C7999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2106990" y="4251860"/>
                      <a:ext cx="2687887" cy="2844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23" name="筆跡 22">
                      <a:extLst>
                        <a:ext uri="{FF2B5EF4-FFF2-40B4-BE49-F238E27FC236}">
                          <a16:creationId xmlns:a16="http://schemas.microsoft.com/office/drawing/2014/main" id="{0DD1BEF9-6016-4961-4710-F7A24C0DB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17239" y="5118904"/>
                    <a:ext cx="2517120" cy="192960"/>
                  </p14:xfrm>
                </p:contentPart>
              </mc:Choice>
              <mc:Fallback xmlns="">
                <p:pic>
                  <p:nvPicPr>
                    <p:cNvPr id="23" name="筆跡 22">
                      <a:extLst>
                        <a:ext uri="{FF2B5EF4-FFF2-40B4-BE49-F238E27FC236}">
                          <a16:creationId xmlns:a16="http://schemas.microsoft.com/office/drawing/2014/main" id="{0DD1BEF9-6016-4961-4710-F7A24C0DBD4F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2180621" y="5082633"/>
                      <a:ext cx="2589624" cy="2647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24" name="筆跡 23">
                      <a:extLst>
                        <a:ext uri="{FF2B5EF4-FFF2-40B4-BE49-F238E27FC236}">
                          <a16:creationId xmlns:a16="http://schemas.microsoft.com/office/drawing/2014/main" id="{241218A0-1504-D8D6-794F-2EF389A753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88937" y="3513706"/>
                    <a:ext cx="2198880" cy="122040"/>
                  </p14:xfrm>
                </p:contentPart>
              </mc:Choice>
              <mc:Fallback xmlns="">
                <p:pic>
                  <p:nvPicPr>
                    <p:cNvPr id="24" name="筆跡 23">
                      <a:extLst>
                        <a:ext uri="{FF2B5EF4-FFF2-40B4-BE49-F238E27FC236}">
                          <a16:creationId xmlns:a16="http://schemas.microsoft.com/office/drawing/2014/main" id="{241218A0-1504-D8D6-794F-2EF389A753B6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252338" y="3477599"/>
                      <a:ext cx="2271346" cy="193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2">
                  <p14:nvContentPartPr>
                    <p14:cNvPr id="29" name="筆跡 28">
                      <a:extLst>
                        <a:ext uri="{FF2B5EF4-FFF2-40B4-BE49-F238E27FC236}">
                          <a16:creationId xmlns:a16="http://schemas.microsoft.com/office/drawing/2014/main" id="{BC6E0F94-56B3-2B6B-8DF0-2FDC186FF4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0360" y="1219320"/>
                    <a:ext cx="360" cy="360"/>
                  </p14:xfrm>
                </p:contentPart>
              </mc:Choice>
              <mc:Fallback xmlns="">
                <p:pic>
                  <p:nvPicPr>
                    <p:cNvPr id="29" name="筆跡 28">
                      <a:extLst>
                        <a:ext uri="{FF2B5EF4-FFF2-40B4-BE49-F238E27FC236}">
                          <a16:creationId xmlns:a16="http://schemas.microsoft.com/office/drawing/2014/main" id="{BC6E0F94-56B3-2B6B-8DF0-2FDC186FF464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5742720" y="1111320"/>
                      <a:ext cx="36000" cy="21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4">
                  <p14:nvContentPartPr>
                    <p14:cNvPr id="31" name="筆跡 30">
                      <a:extLst>
                        <a:ext uri="{FF2B5EF4-FFF2-40B4-BE49-F238E27FC236}">
                          <a16:creationId xmlns:a16="http://schemas.microsoft.com/office/drawing/2014/main" id="{164B5209-599D-6A85-3921-8AA8E4DC90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62080" y="751800"/>
                    <a:ext cx="360" cy="4320"/>
                  </p14:xfrm>
                </p:contentPart>
              </mc:Choice>
              <mc:Fallback xmlns="">
                <p:pic>
                  <p:nvPicPr>
                    <p:cNvPr id="31" name="筆跡 30">
                      <a:extLst>
                        <a:ext uri="{FF2B5EF4-FFF2-40B4-BE49-F238E27FC236}">
                          <a16:creationId xmlns:a16="http://schemas.microsoft.com/office/drawing/2014/main" id="{164B5209-599D-6A85-3921-8AA8E4DC90F8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4544080" y="643800"/>
                      <a:ext cx="36000" cy="2199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pic>
          <p:nvPicPr>
            <p:cNvPr id="6" name="圖形 5" descr="鉛筆">
              <a:extLst>
                <a:ext uri="{FF2B5EF4-FFF2-40B4-BE49-F238E27FC236}">
                  <a16:creationId xmlns:a16="http://schemas.microsoft.com/office/drawing/2014/main" id="{8C8133D8-D3CF-D833-DFBA-BF190A8CB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966460" y="5292141"/>
              <a:ext cx="1419355" cy="1419355"/>
            </a:xfrm>
            <a:prstGeom prst="rect">
              <a:avLst/>
            </a:prstGeom>
          </p:spPr>
        </p:pic>
      </p:grpSp>
      <p:pic>
        <p:nvPicPr>
          <p:cNvPr id="3" name="圖形 2" descr="智慧型手機">
            <a:extLst>
              <a:ext uri="{FF2B5EF4-FFF2-40B4-BE49-F238E27FC236}">
                <a16:creationId xmlns:a16="http://schemas.microsoft.com/office/drawing/2014/main" id="{EA40C230-0841-856A-8787-53FA9C6EE65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0823218">
            <a:off x="-815006" y="530743"/>
            <a:ext cx="7020100" cy="6093769"/>
          </a:xfrm>
          <a:prstGeom prst="rect">
            <a:avLst/>
          </a:prstGeom>
        </p:spPr>
      </p:pic>
      <p:pic>
        <p:nvPicPr>
          <p:cNvPr id="9" name="圖形 8" descr="單線箭號 (順時針曲線)">
            <a:extLst>
              <a:ext uri="{FF2B5EF4-FFF2-40B4-BE49-F238E27FC236}">
                <a16:creationId xmlns:a16="http://schemas.microsoft.com/office/drawing/2014/main" id="{9D38DCE0-7373-A2A9-9769-63E5F92AE59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7339783">
            <a:off x="5582094" y="3954737"/>
            <a:ext cx="2626413" cy="325722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F4FE4C2-D198-DFE3-F992-625535CDBD50}"/>
              </a:ext>
            </a:extLst>
          </p:cNvPr>
          <p:cNvSpPr txBox="1"/>
          <p:nvPr/>
        </p:nvSpPr>
        <p:spPr>
          <a:xfrm>
            <a:off x="4287516" y="2838963"/>
            <a:ext cx="7344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系統背景與動機</a:t>
            </a:r>
            <a:endParaRPr lang="en-US" altLang="ko-KR" sz="7200" b="1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zh-TW" altLang="en-US" dirty="0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37455950-659F-87D6-0E93-5B3F8B4F5ABC}"/>
              </a:ext>
            </a:extLst>
          </p:cNvPr>
          <p:cNvGrpSpPr/>
          <p:nvPr/>
        </p:nvGrpSpPr>
        <p:grpSpPr>
          <a:xfrm rot="20834847">
            <a:off x="1632085" y="2461162"/>
            <a:ext cx="2106715" cy="1825245"/>
            <a:chOff x="3345653" y="3560064"/>
            <a:chExt cx="2106715" cy="1825245"/>
          </a:xfrm>
        </p:grpSpPr>
        <p:sp>
          <p:nvSpPr>
            <p:cNvPr id="39" name="梯形 38">
              <a:extLst>
                <a:ext uri="{FF2B5EF4-FFF2-40B4-BE49-F238E27FC236}">
                  <a16:creationId xmlns:a16="http://schemas.microsoft.com/office/drawing/2014/main" id="{D1235E68-8FE4-13BF-78AC-5BB215B24E0F}"/>
                </a:ext>
              </a:extLst>
            </p:cNvPr>
            <p:cNvSpPr/>
            <p:nvPr/>
          </p:nvSpPr>
          <p:spPr>
            <a:xfrm>
              <a:off x="3345653" y="4311437"/>
              <a:ext cx="2106715" cy="1073872"/>
            </a:xfrm>
            <a:prstGeom prst="trapezoid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4C3279FB-EEBC-2250-74C5-DACF9BDA1460}"/>
                </a:ext>
              </a:extLst>
            </p:cNvPr>
            <p:cNvSpPr/>
            <p:nvPr/>
          </p:nvSpPr>
          <p:spPr>
            <a:xfrm rot="20136243">
              <a:off x="3629564" y="3579373"/>
              <a:ext cx="362164" cy="386486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A3393DF8-602A-CE7B-0273-BB1E97E0B8BB}"/>
                </a:ext>
              </a:extLst>
            </p:cNvPr>
            <p:cNvSpPr/>
            <p:nvPr/>
          </p:nvSpPr>
          <p:spPr>
            <a:xfrm rot="20136243">
              <a:off x="3734207" y="3666036"/>
              <a:ext cx="228370" cy="294520"/>
            </a:xfrm>
            <a:prstGeom prst="ellipse">
              <a:avLst/>
            </a:prstGeom>
            <a:solidFill>
              <a:srgbClr val="6F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CA6036E2-1AEF-41BB-9822-D4AD93BC20AB}"/>
                </a:ext>
              </a:extLst>
            </p:cNvPr>
            <p:cNvSpPr/>
            <p:nvPr/>
          </p:nvSpPr>
          <p:spPr>
            <a:xfrm rot="2903174" flipH="1">
              <a:off x="4813311" y="3576894"/>
              <a:ext cx="354219" cy="386742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39D4FAC5-65B1-1283-595B-71C9A4A5C2D4}"/>
                </a:ext>
              </a:extLst>
            </p:cNvPr>
            <p:cNvSpPr/>
            <p:nvPr/>
          </p:nvSpPr>
          <p:spPr>
            <a:xfrm rot="2610489" flipH="1">
              <a:off x="4864378" y="3654920"/>
              <a:ext cx="208183" cy="296653"/>
            </a:xfrm>
            <a:prstGeom prst="ellipse">
              <a:avLst/>
            </a:prstGeom>
            <a:solidFill>
              <a:srgbClr val="6F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4D0E4D5B-313E-DD90-CEFB-40451413138A}"/>
                </a:ext>
              </a:extLst>
            </p:cNvPr>
            <p:cNvSpPr/>
            <p:nvPr/>
          </p:nvSpPr>
          <p:spPr>
            <a:xfrm>
              <a:off x="3584590" y="3560064"/>
              <a:ext cx="1622438" cy="1825245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972705E0-1509-EAE0-C512-956B6ECF42C4}"/>
                </a:ext>
              </a:extLst>
            </p:cNvPr>
            <p:cNvGrpSpPr/>
            <p:nvPr/>
          </p:nvGrpSpPr>
          <p:grpSpPr>
            <a:xfrm>
              <a:off x="3912803" y="4080579"/>
              <a:ext cx="966013" cy="997871"/>
              <a:chOff x="3657600" y="1296421"/>
              <a:chExt cx="4876800" cy="5305546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353A1018-5F7F-EC2B-4466-1B33F921C976}"/>
                  </a:ext>
                </a:extLst>
              </p:cNvPr>
              <p:cNvSpPr/>
              <p:nvPr/>
            </p:nvSpPr>
            <p:spPr>
              <a:xfrm>
                <a:off x="3730752" y="1395983"/>
                <a:ext cx="4730496" cy="5205984"/>
              </a:xfrm>
              <a:prstGeom prst="rect">
                <a:avLst/>
              </a:prstGeom>
              <a:solidFill>
                <a:srgbClr val="C42626">
                  <a:alpha val="8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53" name="群組 52">
                <a:extLst>
                  <a:ext uri="{FF2B5EF4-FFF2-40B4-BE49-F238E27FC236}">
                    <a16:creationId xmlns:a16="http://schemas.microsoft.com/office/drawing/2014/main" id="{600361F8-1ED9-7E16-F6DD-437A8AC855B0}"/>
                  </a:ext>
                </a:extLst>
              </p:cNvPr>
              <p:cNvGrpSpPr/>
              <p:nvPr/>
            </p:nvGrpSpPr>
            <p:grpSpPr>
              <a:xfrm>
                <a:off x="3730752" y="5675375"/>
                <a:ext cx="4767072" cy="926592"/>
                <a:chOff x="3730752" y="5675375"/>
                <a:chExt cx="4767072" cy="926592"/>
              </a:xfrm>
            </p:grpSpPr>
            <p:sp>
              <p:nvSpPr>
                <p:cNvPr id="59" name="等腰三角形 58">
                  <a:extLst>
                    <a:ext uri="{FF2B5EF4-FFF2-40B4-BE49-F238E27FC236}">
                      <a16:creationId xmlns:a16="http://schemas.microsoft.com/office/drawing/2014/main" id="{5ADAC91B-4A24-F1BA-7E1A-827B765B17FE}"/>
                    </a:ext>
                  </a:extLst>
                </p:cNvPr>
                <p:cNvSpPr/>
                <p:nvPr/>
              </p:nvSpPr>
              <p:spPr>
                <a:xfrm>
                  <a:off x="3730752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0" name="等腰三角形 59">
                  <a:extLst>
                    <a:ext uri="{FF2B5EF4-FFF2-40B4-BE49-F238E27FC236}">
                      <a16:creationId xmlns:a16="http://schemas.microsoft.com/office/drawing/2014/main" id="{93F0B88A-FCCC-9A2C-A164-E8C0CF64EBBB}"/>
                    </a:ext>
                  </a:extLst>
                </p:cNvPr>
                <p:cNvSpPr/>
                <p:nvPr/>
              </p:nvSpPr>
              <p:spPr>
                <a:xfrm>
                  <a:off x="4815840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1" name="等腰三角形 60">
                  <a:extLst>
                    <a:ext uri="{FF2B5EF4-FFF2-40B4-BE49-F238E27FC236}">
                      <a16:creationId xmlns:a16="http://schemas.microsoft.com/office/drawing/2014/main" id="{19E8F4C6-E5BB-69D0-5865-6CCA3569B9F7}"/>
                    </a:ext>
                  </a:extLst>
                </p:cNvPr>
                <p:cNvSpPr/>
                <p:nvPr/>
              </p:nvSpPr>
              <p:spPr>
                <a:xfrm>
                  <a:off x="5998463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62" name="等腰三角形 61">
                  <a:extLst>
                    <a:ext uri="{FF2B5EF4-FFF2-40B4-BE49-F238E27FC236}">
                      <a16:creationId xmlns:a16="http://schemas.microsoft.com/office/drawing/2014/main" id="{F22A897B-DE49-5772-E378-36F59449109A}"/>
                    </a:ext>
                  </a:extLst>
                </p:cNvPr>
                <p:cNvSpPr/>
                <p:nvPr/>
              </p:nvSpPr>
              <p:spPr>
                <a:xfrm>
                  <a:off x="7217664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grpSp>
            <p:nvGrpSpPr>
              <p:cNvPr id="54" name="群組 53">
                <a:extLst>
                  <a:ext uri="{FF2B5EF4-FFF2-40B4-BE49-F238E27FC236}">
                    <a16:creationId xmlns:a16="http://schemas.microsoft.com/office/drawing/2014/main" id="{001C7AA9-6451-D949-DF1B-13BF34FDE2E0}"/>
                  </a:ext>
                </a:extLst>
              </p:cNvPr>
              <p:cNvGrpSpPr/>
              <p:nvPr/>
            </p:nvGrpSpPr>
            <p:grpSpPr>
              <a:xfrm rot="10800000">
                <a:off x="3657600" y="1296421"/>
                <a:ext cx="4876800" cy="938780"/>
                <a:chOff x="3730752" y="5663187"/>
                <a:chExt cx="4730496" cy="938780"/>
              </a:xfrm>
            </p:grpSpPr>
            <p:sp>
              <p:nvSpPr>
                <p:cNvPr id="55" name="等腰三角形 54">
                  <a:extLst>
                    <a:ext uri="{FF2B5EF4-FFF2-40B4-BE49-F238E27FC236}">
                      <a16:creationId xmlns:a16="http://schemas.microsoft.com/office/drawing/2014/main" id="{43E067CC-7FA9-F92C-5939-DC7D9F3B7C04}"/>
                    </a:ext>
                  </a:extLst>
                </p:cNvPr>
                <p:cNvSpPr/>
                <p:nvPr/>
              </p:nvSpPr>
              <p:spPr>
                <a:xfrm>
                  <a:off x="3730752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6" name="等腰三角形 55">
                  <a:extLst>
                    <a:ext uri="{FF2B5EF4-FFF2-40B4-BE49-F238E27FC236}">
                      <a16:creationId xmlns:a16="http://schemas.microsoft.com/office/drawing/2014/main" id="{AF749427-F956-1598-E2DE-092C3BB86FD4}"/>
                    </a:ext>
                  </a:extLst>
                </p:cNvPr>
                <p:cNvSpPr/>
                <p:nvPr/>
              </p:nvSpPr>
              <p:spPr>
                <a:xfrm>
                  <a:off x="4815840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7" name="等腰三角形 56">
                  <a:extLst>
                    <a:ext uri="{FF2B5EF4-FFF2-40B4-BE49-F238E27FC236}">
                      <a16:creationId xmlns:a16="http://schemas.microsoft.com/office/drawing/2014/main" id="{EBC76351-25E7-5D76-058A-A153CC030CA4}"/>
                    </a:ext>
                  </a:extLst>
                </p:cNvPr>
                <p:cNvSpPr/>
                <p:nvPr/>
              </p:nvSpPr>
              <p:spPr>
                <a:xfrm>
                  <a:off x="6004560" y="5663187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8" name="等腰三角形 57">
                  <a:extLst>
                    <a:ext uri="{FF2B5EF4-FFF2-40B4-BE49-F238E27FC236}">
                      <a16:creationId xmlns:a16="http://schemas.microsoft.com/office/drawing/2014/main" id="{CB3D0E11-270C-32C3-8389-E7836BF5CDF6}"/>
                    </a:ext>
                  </a:extLst>
                </p:cNvPr>
                <p:cNvSpPr/>
                <p:nvPr/>
              </p:nvSpPr>
              <p:spPr>
                <a:xfrm>
                  <a:off x="7181088" y="5669281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</p:grp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0EAD029F-08D2-577F-5F61-0562A27B2E45}"/>
                </a:ext>
              </a:extLst>
            </p:cNvPr>
            <p:cNvSpPr/>
            <p:nvPr/>
          </p:nvSpPr>
          <p:spPr>
            <a:xfrm>
              <a:off x="3810358" y="3966545"/>
              <a:ext cx="219149" cy="22733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9939FFAC-BE8B-A689-C769-7E8379499656}"/>
                </a:ext>
              </a:extLst>
            </p:cNvPr>
            <p:cNvSpPr/>
            <p:nvPr/>
          </p:nvSpPr>
          <p:spPr>
            <a:xfrm>
              <a:off x="4726490" y="3962719"/>
              <a:ext cx="219149" cy="22733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55E566F9-E641-62A2-1A59-4EC33CED544A}"/>
                </a:ext>
              </a:extLst>
            </p:cNvPr>
            <p:cNvSpPr/>
            <p:nvPr/>
          </p:nvSpPr>
          <p:spPr>
            <a:xfrm>
              <a:off x="3946237" y="3997381"/>
              <a:ext cx="36219" cy="39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6C4DB282-50E8-321C-F10B-B4C5A496ACB7}"/>
                </a:ext>
              </a:extLst>
            </p:cNvPr>
            <p:cNvSpPr/>
            <p:nvPr/>
          </p:nvSpPr>
          <p:spPr>
            <a:xfrm>
              <a:off x="4866576" y="4004575"/>
              <a:ext cx="36219" cy="39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8C286154-1217-972F-5F1B-A1A51B776BC2}"/>
                </a:ext>
              </a:extLst>
            </p:cNvPr>
            <p:cNvSpPr/>
            <p:nvPr/>
          </p:nvSpPr>
          <p:spPr>
            <a:xfrm>
              <a:off x="3436078" y="4166464"/>
              <a:ext cx="334370" cy="297287"/>
            </a:xfrm>
            <a:prstGeom prst="ellipse">
              <a:avLst/>
            </a:prstGeom>
            <a:solidFill>
              <a:srgbClr val="F5D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D897DBB0-3CE7-1F7F-CE9B-DBB845F064B6}"/>
                </a:ext>
              </a:extLst>
            </p:cNvPr>
            <p:cNvSpPr/>
            <p:nvPr/>
          </p:nvSpPr>
          <p:spPr>
            <a:xfrm>
              <a:off x="5019012" y="4167677"/>
              <a:ext cx="334370" cy="297287"/>
            </a:xfrm>
            <a:prstGeom prst="ellipse">
              <a:avLst/>
            </a:prstGeom>
            <a:solidFill>
              <a:srgbClr val="F5D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AB11418-6C62-7C5F-27C9-E24C325E58F9}"/>
              </a:ext>
            </a:extLst>
          </p:cNvPr>
          <p:cNvSpPr txBox="1"/>
          <p:nvPr/>
        </p:nvSpPr>
        <p:spPr>
          <a:xfrm rot="20793779">
            <a:off x="1676500" y="4254822"/>
            <a:ext cx="3106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accent6">
                    <a:lumMod val="75000"/>
                  </a:schemeClr>
                </a:solidFill>
                <a:latin typeface="Adobe Gothic Std B" panose="020B0800000000000000" pitchFamily="34" charset="-128"/>
                <a:ea typeface="微軟正黑體" panose="020B0604030504040204" pitchFamily="34" charset="-120"/>
              </a:rPr>
              <a:t>貘</a:t>
            </a:r>
            <a:r>
              <a:rPr lang="en-US" altLang="zh-TW" sz="4800" dirty="0">
                <a:solidFill>
                  <a:schemeClr val="accent6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nsters</a:t>
            </a:r>
            <a:endParaRPr lang="zh-TW" alt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05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9"/>
          <p:cNvSpPr/>
          <p:nvPr/>
        </p:nvSpPr>
        <p:spPr>
          <a:xfrm>
            <a:off x="0" y="5868147"/>
            <a:ext cx="12192000" cy="971059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19"/>
          <p:cNvSpPr/>
          <p:nvPr/>
        </p:nvSpPr>
        <p:spPr>
          <a:xfrm>
            <a:off x="0" y="717772"/>
            <a:ext cx="3217274" cy="1105396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9"/>
          <p:cNvSpPr/>
          <p:nvPr/>
        </p:nvSpPr>
        <p:spPr>
          <a:xfrm>
            <a:off x="2803361" y="454154"/>
            <a:ext cx="1563116" cy="1596208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9"/>
          <p:cNvSpPr txBox="1"/>
          <p:nvPr/>
        </p:nvSpPr>
        <p:spPr>
          <a:xfrm>
            <a:off x="-1532965" y="854971"/>
            <a:ext cx="6096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>
                <a:solidFill>
                  <a:srgbClr val="54813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系統發展</a:t>
            </a:r>
            <a:endParaRPr sz="4800" b="1" i="0" u="none" strike="noStrike" cap="none">
              <a:solidFill>
                <a:srgbClr val="54813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59" name="Google Shape;659;p19" descr="笑臉 (無填滿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2038" y="579377"/>
            <a:ext cx="1345762" cy="1345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F183C026-C71D-9186-0872-5D181D6629DC}"/>
              </a:ext>
            </a:extLst>
          </p:cNvPr>
          <p:cNvGrpSpPr/>
          <p:nvPr/>
        </p:nvGrpSpPr>
        <p:grpSpPr>
          <a:xfrm>
            <a:off x="761365" y="2246313"/>
            <a:ext cx="2252345" cy="3253422"/>
            <a:chOff x="761365" y="2246313"/>
            <a:chExt cx="2252345" cy="3253422"/>
          </a:xfrm>
        </p:grpSpPr>
        <p:pic>
          <p:nvPicPr>
            <p:cNvPr id="665" name="Google Shape;665;p19"/>
            <p:cNvPicPr preferRelativeResize="0"/>
            <p:nvPr/>
          </p:nvPicPr>
          <p:blipFill rotWithShape="1">
            <a:blip r:embed="rId4">
              <a:alphaModFix/>
            </a:blip>
            <a:srcRect b="9784"/>
            <a:stretch/>
          </p:blipFill>
          <p:spPr>
            <a:xfrm>
              <a:off x="761365" y="2246313"/>
              <a:ext cx="2252345" cy="21920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6" name="Google Shape;666;p19"/>
            <p:cNvSpPr txBox="1"/>
            <p:nvPr/>
          </p:nvSpPr>
          <p:spPr>
            <a:xfrm>
              <a:off x="791845" y="4819015"/>
              <a:ext cx="2011680" cy="680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 b="1" i="0" u="none" strike="noStrike" cap="none">
                  <a:solidFill>
                    <a:srgbClr val="548035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紓壓方法</a:t>
              </a:r>
              <a:endParaRPr sz="3600" b="1" i="0" u="none" strike="noStrike" cap="none">
                <a:solidFill>
                  <a:srgbClr val="548035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303420B7-4006-0607-6BF5-E47778285094}"/>
              </a:ext>
            </a:extLst>
          </p:cNvPr>
          <p:cNvGrpSpPr/>
          <p:nvPr/>
        </p:nvGrpSpPr>
        <p:grpSpPr>
          <a:xfrm>
            <a:off x="3705860" y="2375853"/>
            <a:ext cx="2011680" cy="3123882"/>
            <a:chOff x="3705860" y="2375853"/>
            <a:chExt cx="2011680" cy="3123882"/>
          </a:xfrm>
        </p:grpSpPr>
        <p:pic>
          <p:nvPicPr>
            <p:cNvPr id="660" name="Google Shape;660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745230" y="2375853"/>
              <a:ext cx="1932940" cy="19329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7" name="Google Shape;667;p19"/>
            <p:cNvSpPr txBox="1"/>
            <p:nvPr/>
          </p:nvSpPr>
          <p:spPr>
            <a:xfrm>
              <a:off x="3705860" y="4819015"/>
              <a:ext cx="2011680" cy="680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 b="1" i="0" u="none" strike="noStrike" cap="none">
                  <a:solidFill>
                    <a:srgbClr val="548035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每日測驗</a:t>
              </a:r>
              <a:endParaRPr sz="3600" b="1" i="0" u="none" strike="noStrike" cap="none">
                <a:solidFill>
                  <a:srgbClr val="548035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6E33B921-EC7C-1A79-2688-4F20E2E38B14}"/>
              </a:ext>
            </a:extLst>
          </p:cNvPr>
          <p:cNvGrpSpPr/>
          <p:nvPr/>
        </p:nvGrpSpPr>
        <p:grpSpPr>
          <a:xfrm>
            <a:off x="9622155" y="2199323"/>
            <a:ext cx="2099945" cy="3574732"/>
            <a:chOff x="9622155" y="2199323"/>
            <a:chExt cx="2099945" cy="3574732"/>
          </a:xfrm>
        </p:grpSpPr>
        <p:grpSp>
          <p:nvGrpSpPr>
            <p:cNvPr id="661" name="Google Shape;661;p19"/>
            <p:cNvGrpSpPr/>
            <p:nvPr/>
          </p:nvGrpSpPr>
          <p:grpSpPr>
            <a:xfrm>
              <a:off x="9622155" y="2199323"/>
              <a:ext cx="2099945" cy="2286635"/>
              <a:chOff x="2240" y="3173"/>
              <a:chExt cx="3307" cy="3601"/>
            </a:xfrm>
          </p:grpSpPr>
          <p:pic>
            <p:nvPicPr>
              <p:cNvPr id="662" name="Google Shape;662;p19"/>
              <p:cNvPicPr preferRelativeResize="0"/>
              <p:nvPr/>
            </p:nvPicPr>
            <p:blipFill rotWithShape="1">
              <a:blip r:embed="rId6">
                <a:alphaModFix/>
              </a:blip>
              <a:srcRect l="7247" t="73681" r="75511" b="7546"/>
              <a:stretch/>
            </p:blipFill>
            <p:spPr>
              <a:xfrm flipH="1">
                <a:off x="2240" y="3173"/>
                <a:ext cx="3307" cy="36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3" name="Google Shape;663;p19"/>
              <p:cNvSpPr/>
              <p:nvPr/>
            </p:nvSpPr>
            <p:spPr>
              <a:xfrm>
                <a:off x="3746" y="4090"/>
                <a:ext cx="840" cy="136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64" name="Google Shape;664;p19" descr="3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 rot="900000">
                <a:off x="3745" y="4178"/>
                <a:ext cx="842" cy="1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68" name="Google Shape;668;p19"/>
            <p:cNvSpPr txBox="1"/>
            <p:nvPr/>
          </p:nvSpPr>
          <p:spPr>
            <a:xfrm>
              <a:off x="9666605" y="4544695"/>
              <a:ext cx="2011680" cy="1229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 b="1" i="0" u="none" strike="noStrike" cap="none">
                  <a:solidFill>
                    <a:srgbClr val="548035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深度</a:t>
              </a:r>
              <a:endParaRPr sz="3600" b="1" i="0" u="none" strike="noStrike" cap="none">
                <a:solidFill>
                  <a:srgbClr val="548035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 b="1" i="0" u="none" strike="noStrike" cap="none">
                  <a:solidFill>
                    <a:srgbClr val="548035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心理測驗</a:t>
              </a:r>
              <a:endParaRPr sz="3600" b="1" i="0" u="none" strike="noStrike" cap="none">
                <a:solidFill>
                  <a:srgbClr val="548035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BC648A92-149A-9A9F-C042-DF3BAF051516}"/>
              </a:ext>
            </a:extLst>
          </p:cNvPr>
          <p:cNvGrpSpPr/>
          <p:nvPr/>
        </p:nvGrpSpPr>
        <p:grpSpPr>
          <a:xfrm>
            <a:off x="6409690" y="2131060"/>
            <a:ext cx="2480945" cy="3368675"/>
            <a:chOff x="6409690" y="2131060"/>
            <a:chExt cx="2480945" cy="3368675"/>
          </a:xfrm>
        </p:grpSpPr>
        <p:pic>
          <p:nvPicPr>
            <p:cNvPr id="669" name="Google Shape;669;p19"/>
            <p:cNvPicPr preferRelativeResize="0"/>
            <p:nvPr/>
          </p:nvPicPr>
          <p:blipFill rotWithShape="1">
            <a:blip r:embed="rId8">
              <a:alphaModFix/>
            </a:blip>
            <a:srcRect b="9499"/>
            <a:stretch/>
          </p:blipFill>
          <p:spPr>
            <a:xfrm>
              <a:off x="6409690" y="2131060"/>
              <a:ext cx="2480945" cy="2422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0" name="Google Shape;670;p19"/>
            <p:cNvSpPr txBox="1"/>
            <p:nvPr/>
          </p:nvSpPr>
          <p:spPr>
            <a:xfrm>
              <a:off x="6644640" y="4819015"/>
              <a:ext cx="2011680" cy="680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 b="1" i="0" u="none" strike="noStrike" cap="none">
                  <a:solidFill>
                    <a:srgbClr val="548035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每日小語</a:t>
              </a:r>
              <a:endParaRPr sz="3600" b="1" i="0" u="none" strike="noStrike" cap="none">
                <a:solidFill>
                  <a:srgbClr val="548035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0"/>
          <p:cNvSpPr/>
          <p:nvPr/>
        </p:nvSpPr>
        <p:spPr>
          <a:xfrm>
            <a:off x="0" y="5880847"/>
            <a:ext cx="12192000" cy="971059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20"/>
          <p:cNvSpPr/>
          <p:nvPr/>
        </p:nvSpPr>
        <p:spPr>
          <a:xfrm>
            <a:off x="0" y="717772"/>
            <a:ext cx="3217274" cy="1105396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20"/>
          <p:cNvSpPr/>
          <p:nvPr/>
        </p:nvSpPr>
        <p:spPr>
          <a:xfrm>
            <a:off x="2803361" y="454154"/>
            <a:ext cx="1563116" cy="1596208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20"/>
          <p:cNvSpPr txBox="1"/>
          <p:nvPr/>
        </p:nvSpPr>
        <p:spPr>
          <a:xfrm>
            <a:off x="-1532965" y="854971"/>
            <a:ext cx="6096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>
                <a:solidFill>
                  <a:srgbClr val="54813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系統發展</a:t>
            </a:r>
            <a:endParaRPr sz="4800" b="1" i="0" u="none" strike="noStrike" cap="none">
              <a:solidFill>
                <a:srgbClr val="54813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79" name="Google Shape;679;p20" descr="笑臉 (無填滿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2038" y="579377"/>
            <a:ext cx="1345762" cy="1345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0" name="Google Shape;680;p20"/>
          <p:cNvGrpSpPr/>
          <p:nvPr/>
        </p:nvGrpSpPr>
        <p:grpSpPr>
          <a:xfrm>
            <a:off x="677938" y="1898243"/>
            <a:ext cx="3947738" cy="4006532"/>
            <a:chOff x="677938" y="1898243"/>
            <a:chExt cx="3947738" cy="4006532"/>
          </a:xfrm>
        </p:grpSpPr>
        <p:grpSp>
          <p:nvGrpSpPr>
            <p:cNvPr id="681" name="Google Shape;681;p20"/>
            <p:cNvGrpSpPr/>
            <p:nvPr/>
          </p:nvGrpSpPr>
          <p:grpSpPr>
            <a:xfrm rot="-9441144">
              <a:off x="1158770" y="2353813"/>
              <a:ext cx="2986074" cy="3095392"/>
              <a:chOff x="823925" y="2715843"/>
              <a:chExt cx="2986074" cy="3095392"/>
            </a:xfrm>
          </p:grpSpPr>
          <p:sp>
            <p:nvSpPr>
              <p:cNvPr id="682" name="Google Shape;682;p20"/>
              <p:cNvSpPr/>
              <p:nvPr/>
            </p:nvSpPr>
            <p:spPr>
              <a:xfrm>
                <a:off x="823925" y="2822858"/>
                <a:ext cx="2986074" cy="2772044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20"/>
              <p:cNvSpPr/>
              <p:nvPr/>
            </p:nvSpPr>
            <p:spPr>
              <a:xfrm rot="-5400000">
                <a:off x="823926" y="2932176"/>
                <a:ext cx="2986074" cy="2772044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20"/>
              <p:cNvSpPr/>
              <p:nvPr/>
            </p:nvSpPr>
            <p:spPr>
              <a:xfrm rot="5400000">
                <a:off x="930940" y="2822858"/>
                <a:ext cx="2986074" cy="2772044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5" name="Google Shape;685;p20"/>
            <p:cNvSpPr txBox="1"/>
            <p:nvPr/>
          </p:nvSpPr>
          <p:spPr>
            <a:xfrm>
              <a:off x="1677173" y="3298009"/>
              <a:ext cx="1991360" cy="1171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lang="zh-TW" sz="6600" b="1" i="0" u="none" strike="noStrike" cap="none">
                  <a:solidFill>
                    <a:srgbClr val="548135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目標</a:t>
              </a:r>
              <a:endParaRPr sz="6600" b="1" i="0" u="none" strike="noStrike" cap="none">
                <a:solidFill>
                  <a:srgbClr val="548135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86" name="Google Shape;686;p20"/>
          <p:cNvSpPr txBox="1"/>
          <p:nvPr/>
        </p:nvSpPr>
        <p:spPr>
          <a:xfrm>
            <a:off x="5244435" y="2722608"/>
            <a:ext cx="6726900" cy="2015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457200">
              <a:lnSpc>
                <a:spcPts val="5000"/>
              </a:lnSpc>
              <a:buClr>
                <a:srgbClr val="548135"/>
              </a:buClr>
              <a:buSzPts val="3200"/>
              <a:buFont typeface="Noto Sans Symbols"/>
              <a:buChar char="■"/>
            </a:pPr>
            <a:r>
              <a:rPr lang="zh-TW" altLang="en-US" sz="3200" b="1" dirty="0">
                <a:solidFill>
                  <a:srgbClr val="54813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養成記錄自身煩惱、心情的習慣</a:t>
            </a:r>
            <a:endParaRPr lang="en-US" altLang="zh-TW" sz="3200" b="1" i="0" u="none" strike="noStrike" cap="none" dirty="0">
              <a:solidFill>
                <a:srgbClr val="54813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457200" algn="l" rtl="0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3200"/>
              <a:buFont typeface="Noto Sans Symbols"/>
              <a:buChar char="■"/>
            </a:pPr>
            <a:r>
              <a:rPr lang="zh-TW" sz="3200" b="1" i="0" u="none" strike="noStrike" cap="none" dirty="0">
                <a:solidFill>
                  <a:srgbClr val="54813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打造只屬於自己空間，讓使用者可以暢所欲言</a:t>
            </a:r>
            <a:endParaRPr sz="3200" b="1" i="0" u="none" strike="noStrike" cap="none" dirty="0">
              <a:solidFill>
                <a:srgbClr val="54813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7A4931B-C7A3-448E-2DB2-B98216723C5C}"/>
              </a:ext>
            </a:extLst>
          </p:cNvPr>
          <p:cNvSpPr txBox="1"/>
          <p:nvPr/>
        </p:nvSpPr>
        <p:spPr>
          <a:xfrm>
            <a:off x="6729342" y="717772"/>
            <a:ext cx="47475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0" b="1" dirty="0">
                <a:solidFill>
                  <a:schemeClr val="accent6">
                    <a:lumMod val="75000"/>
                  </a:schemeClr>
                </a:solidFill>
                <a:latin typeface="Adobe Gothic Std B" panose="020B0800000000000000" pitchFamily="34" charset="-128"/>
                <a:ea typeface="微軟正黑體" panose="020B0604030504040204" pitchFamily="34" charset="-120"/>
              </a:rPr>
              <a:t>貘</a:t>
            </a:r>
            <a:r>
              <a:rPr lang="en-US" altLang="zh-TW" sz="8000" dirty="0">
                <a:solidFill>
                  <a:schemeClr val="accent6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nsters</a:t>
            </a:r>
            <a:endParaRPr lang="zh-TW" altLang="en-US" sz="8000" dirty="0">
              <a:solidFill>
                <a:schemeClr val="accent6">
                  <a:lumMod val="75000"/>
                </a:schemeClr>
              </a:solidFill>
              <a:latin typeface="Adobe Gothic Std B" panose="020B0800000000000000" pitchFamily="34" charset="-128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B45C106A-4BD9-D710-753E-3F61165B3B38}"/>
              </a:ext>
            </a:extLst>
          </p:cNvPr>
          <p:cNvGrpSpPr/>
          <p:nvPr/>
        </p:nvGrpSpPr>
        <p:grpSpPr>
          <a:xfrm>
            <a:off x="9534171" y="4815068"/>
            <a:ext cx="2214133" cy="1919915"/>
            <a:chOff x="3345653" y="3560064"/>
            <a:chExt cx="2106715" cy="1825245"/>
          </a:xfrm>
        </p:grpSpPr>
        <p:sp>
          <p:nvSpPr>
            <p:cNvPr id="17" name="梯形 16">
              <a:extLst>
                <a:ext uri="{FF2B5EF4-FFF2-40B4-BE49-F238E27FC236}">
                  <a16:creationId xmlns:a16="http://schemas.microsoft.com/office/drawing/2014/main" id="{06D67B4E-58CB-3465-C6F6-D8EB717DC19A}"/>
                </a:ext>
              </a:extLst>
            </p:cNvPr>
            <p:cNvSpPr/>
            <p:nvPr/>
          </p:nvSpPr>
          <p:spPr>
            <a:xfrm>
              <a:off x="3345653" y="4311437"/>
              <a:ext cx="2106715" cy="1073872"/>
            </a:xfrm>
            <a:prstGeom prst="trapezoid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0CA56DEF-10E1-80BA-F9A1-E80667F403EC}"/>
                </a:ext>
              </a:extLst>
            </p:cNvPr>
            <p:cNvSpPr/>
            <p:nvPr/>
          </p:nvSpPr>
          <p:spPr>
            <a:xfrm rot="20136243">
              <a:off x="3629564" y="3579373"/>
              <a:ext cx="362164" cy="386486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F386E5F6-5886-C629-7686-EAE62A75F446}"/>
                </a:ext>
              </a:extLst>
            </p:cNvPr>
            <p:cNvSpPr/>
            <p:nvPr/>
          </p:nvSpPr>
          <p:spPr>
            <a:xfrm rot="20136243">
              <a:off x="3734207" y="3666036"/>
              <a:ext cx="228370" cy="294520"/>
            </a:xfrm>
            <a:prstGeom prst="ellipse">
              <a:avLst/>
            </a:prstGeom>
            <a:solidFill>
              <a:srgbClr val="6F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3A8A9893-7D58-8010-B10D-69696B4F24D6}"/>
                </a:ext>
              </a:extLst>
            </p:cNvPr>
            <p:cNvSpPr/>
            <p:nvPr/>
          </p:nvSpPr>
          <p:spPr>
            <a:xfrm rot="2903174" flipH="1">
              <a:off x="4813311" y="3576894"/>
              <a:ext cx="354219" cy="386742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F5F03C9A-D5FD-3203-B8EE-4954A26E07C1}"/>
                </a:ext>
              </a:extLst>
            </p:cNvPr>
            <p:cNvSpPr/>
            <p:nvPr/>
          </p:nvSpPr>
          <p:spPr>
            <a:xfrm rot="2610489" flipH="1">
              <a:off x="4864378" y="3654920"/>
              <a:ext cx="208183" cy="296653"/>
            </a:xfrm>
            <a:prstGeom prst="ellipse">
              <a:avLst/>
            </a:prstGeom>
            <a:solidFill>
              <a:srgbClr val="6F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C7C768C8-0DDE-9527-8EA6-19D3DD2EEE09}"/>
                </a:ext>
              </a:extLst>
            </p:cNvPr>
            <p:cNvSpPr/>
            <p:nvPr/>
          </p:nvSpPr>
          <p:spPr>
            <a:xfrm>
              <a:off x="3584590" y="3560064"/>
              <a:ext cx="1622438" cy="1825245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64652B47-EFD1-AB52-50C9-9F913D3A996E}"/>
                </a:ext>
              </a:extLst>
            </p:cNvPr>
            <p:cNvGrpSpPr/>
            <p:nvPr/>
          </p:nvGrpSpPr>
          <p:grpSpPr>
            <a:xfrm>
              <a:off x="3912803" y="4080579"/>
              <a:ext cx="966013" cy="997871"/>
              <a:chOff x="3657600" y="1296421"/>
              <a:chExt cx="4876800" cy="5305546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67765C7-D8E5-73E2-F8E3-B0E506E8572B}"/>
                  </a:ext>
                </a:extLst>
              </p:cNvPr>
              <p:cNvSpPr/>
              <p:nvPr/>
            </p:nvSpPr>
            <p:spPr>
              <a:xfrm>
                <a:off x="3730752" y="1395983"/>
                <a:ext cx="4730496" cy="5205984"/>
              </a:xfrm>
              <a:prstGeom prst="rect">
                <a:avLst/>
              </a:prstGeom>
              <a:solidFill>
                <a:srgbClr val="C42626">
                  <a:alpha val="8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9A3F9032-632C-A4A6-7564-9ADE3056A474}"/>
                  </a:ext>
                </a:extLst>
              </p:cNvPr>
              <p:cNvGrpSpPr/>
              <p:nvPr/>
            </p:nvGrpSpPr>
            <p:grpSpPr>
              <a:xfrm>
                <a:off x="3730752" y="5675375"/>
                <a:ext cx="4767072" cy="926592"/>
                <a:chOff x="3730752" y="5675375"/>
                <a:chExt cx="4767072" cy="926592"/>
              </a:xfrm>
            </p:grpSpPr>
            <p:sp>
              <p:nvSpPr>
                <p:cNvPr id="37" name="等腰三角形 36">
                  <a:extLst>
                    <a:ext uri="{FF2B5EF4-FFF2-40B4-BE49-F238E27FC236}">
                      <a16:creationId xmlns:a16="http://schemas.microsoft.com/office/drawing/2014/main" id="{1A7C3406-B3AD-9CD0-CB65-76457D46911E}"/>
                    </a:ext>
                  </a:extLst>
                </p:cNvPr>
                <p:cNvSpPr/>
                <p:nvPr/>
              </p:nvSpPr>
              <p:spPr>
                <a:xfrm>
                  <a:off x="3730752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8" name="等腰三角形 37">
                  <a:extLst>
                    <a:ext uri="{FF2B5EF4-FFF2-40B4-BE49-F238E27FC236}">
                      <a16:creationId xmlns:a16="http://schemas.microsoft.com/office/drawing/2014/main" id="{EA0906B1-65AB-DF7B-0AB0-8371B3FCF7F6}"/>
                    </a:ext>
                  </a:extLst>
                </p:cNvPr>
                <p:cNvSpPr/>
                <p:nvPr/>
              </p:nvSpPr>
              <p:spPr>
                <a:xfrm>
                  <a:off x="4815840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9" name="等腰三角形 38">
                  <a:extLst>
                    <a:ext uri="{FF2B5EF4-FFF2-40B4-BE49-F238E27FC236}">
                      <a16:creationId xmlns:a16="http://schemas.microsoft.com/office/drawing/2014/main" id="{7709B2D6-DA37-8B9B-4D69-EBD72C67DE21}"/>
                    </a:ext>
                  </a:extLst>
                </p:cNvPr>
                <p:cNvSpPr/>
                <p:nvPr/>
              </p:nvSpPr>
              <p:spPr>
                <a:xfrm>
                  <a:off x="5998463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0" name="等腰三角形 39">
                  <a:extLst>
                    <a:ext uri="{FF2B5EF4-FFF2-40B4-BE49-F238E27FC236}">
                      <a16:creationId xmlns:a16="http://schemas.microsoft.com/office/drawing/2014/main" id="{33B841D8-3BE9-ABD6-142F-6E8E362C2B37}"/>
                    </a:ext>
                  </a:extLst>
                </p:cNvPr>
                <p:cNvSpPr/>
                <p:nvPr/>
              </p:nvSpPr>
              <p:spPr>
                <a:xfrm>
                  <a:off x="7217664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0692B050-1503-E91E-7B61-CFAFD6EA6BAA}"/>
                  </a:ext>
                </a:extLst>
              </p:cNvPr>
              <p:cNvGrpSpPr/>
              <p:nvPr/>
            </p:nvGrpSpPr>
            <p:grpSpPr>
              <a:xfrm rot="10800000">
                <a:off x="3657600" y="1296421"/>
                <a:ext cx="4876800" cy="938780"/>
                <a:chOff x="3730752" y="5663187"/>
                <a:chExt cx="4730496" cy="938780"/>
              </a:xfrm>
            </p:grpSpPr>
            <p:sp>
              <p:nvSpPr>
                <p:cNvPr id="33" name="等腰三角形 32">
                  <a:extLst>
                    <a:ext uri="{FF2B5EF4-FFF2-40B4-BE49-F238E27FC236}">
                      <a16:creationId xmlns:a16="http://schemas.microsoft.com/office/drawing/2014/main" id="{C74CA6FC-A6C9-CB78-CB8A-19CB004EE8FE}"/>
                    </a:ext>
                  </a:extLst>
                </p:cNvPr>
                <p:cNvSpPr/>
                <p:nvPr/>
              </p:nvSpPr>
              <p:spPr>
                <a:xfrm>
                  <a:off x="3730752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4" name="等腰三角形 33">
                  <a:extLst>
                    <a:ext uri="{FF2B5EF4-FFF2-40B4-BE49-F238E27FC236}">
                      <a16:creationId xmlns:a16="http://schemas.microsoft.com/office/drawing/2014/main" id="{585B0319-AF9A-0E22-4D35-F4768C05EBDC}"/>
                    </a:ext>
                  </a:extLst>
                </p:cNvPr>
                <p:cNvSpPr/>
                <p:nvPr/>
              </p:nvSpPr>
              <p:spPr>
                <a:xfrm>
                  <a:off x="4815840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5" name="等腰三角形 34">
                  <a:extLst>
                    <a:ext uri="{FF2B5EF4-FFF2-40B4-BE49-F238E27FC236}">
                      <a16:creationId xmlns:a16="http://schemas.microsoft.com/office/drawing/2014/main" id="{A963576E-D26B-0B02-BA37-C912D212C68A}"/>
                    </a:ext>
                  </a:extLst>
                </p:cNvPr>
                <p:cNvSpPr/>
                <p:nvPr/>
              </p:nvSpPr>
              <p:spPr>
                <a:xfrm>
                  <a:off x="6004560" y="5663187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6" name="等腰三角形 35">
                  <a:extLst>
                    <a:ext uri="{FF2B5EF4-FFF2-40B4-BE49-F238E27FC236}">
                      <a16:creationId xmlns:a16="http://schemas.microsoft.com/office/drawing/2014/main" id="{9FBAAC4A-F9FB-94AD-6D42-0FE3B578E611}"/>
                    </a:ext>
                  </a:extLst>
                </p:cNvPr>
                <p:cNvSpPr/>
                <p:nvPr/>
              </p:nvSpPr>
              <p:spPr>
                <a:xfrm>
                  <a:off x="7181088" y="5669281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</p:grp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E473DEF8-0133-6ABC-CE5C-F164D3A79019}"/>
                </a:ext>
              </a:extLst>
            </p:cNvPr>
            <p:cNvSpPr/>
            <p:nvPr/>
          </p:nvSpPr>
          <p:spPr>
            <a:xfrm>
              <a:off x="3810358" y="3966545"/>
              <a:ext cx="219149" cy="22733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E51BB338-33B4-4DB8-79A0-39D9145CB7AD}"/>
                </a:ext>
              </a:extLst>
            </p:cNvPr>
            <p:cNvSpPr/>
            <p:nvPr/>
          </p:nvSpPr>
          <p:spPr>
            <a:xfrm>
              <a:off x="4726490" y="3962719"/>
              <a:ext cx="219149" cy="22733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2B4DED6A-C918-52FE-FB06-6F1FE62E3C3D}"/>
                </a:ext>
              </a:extLst>
            </p:cNvPr>
            <p:cNvSpPr/>
            <p:nvPr/>
          </p:nvSpPr>
          <p:spPr>
            <a:xfrm>
              <a:off x="3946237" y="3997381"/>
              <a:ext cx="36219" cy="39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3416728-8AF5-8A36-7C1F-051DABB144FB}"/>
                </a:ext>
              </a:extLst>
            </p:cNvPr>
            <p:cNvSpPr/>
            <p:nvPr/>
          </p:nvSpPr>
          <p:spPr>
            <a:xfrm>
              <a:off x="4866576" y="4004575"/>
              <a:ext cx="36219" cy="39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0EFD5B1C-B4A0-2A5F-62FC-EF0222E888F1}"/>
                </a:ext>
              </a:extLst>
            </p:cNvPr>
            <p:cNvSpPr/>
            <p:nvPr/>
          </p:nvSpPr>
          <p:spPr>
            <a:xfrm>
              <a:off x="3436078" y="4166464"/>
              <a:ext cx="334370" cy="297287"/>
            </a:xfrm>
            <a:prstGeom prst="ellipse">
              <a:avLst/>
            </a:prstGeom>
            <a:solidFill>
              <a:srgbClr val="F5D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F33A5947-65B6-ABC7-EF80-096F4B63ABAC}"/>
                </a:ext>
              </a:extLst>
            </p:cNvPr>
            <p:cNvSpPr/>
            <p:nvPr/>
          </p:nvSpPr>
          <p:spPr>
            <a:xfrm>
              <a:off x="5019012" y="4167677"/>
              <a:ext cx="334370" cy="297287"/>
            </a:xfrm>
            <a:prstGeom prst="ellipse">
              <a:avLst/>
            </a:prstGeom>
            <a:solidFill>
              <a:srgbClr val="F5D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FAF6C0D-05B2-10B8-5FF0-EC79843A471D}"/>
              </a:ext>
            </a:extLst>
          </p:cNvPr>
          <p:cNvSpPr/>
          <p:nvPr/>
        </p:nvSpPr>
        <p:spPr>
          <a:xfrm>
            <a:off x="0" y="-34600"/>
            <a:ext cx="12192000" cy="68926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A4E2B48-0C1B-89B8-3073-1646EFD87978}"/>
              </a:ext>
            </a:extLst>
          </p:cNvPr>
          <p:cNvSpPr/>
          <p:nvPr/>
        </p:nvSpPr>
        <p:spPr>
          <a:xfrm>
            <a:off x="534687" y="491788"/>
            <a:ext cx="11219970" cy="5860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3BC636B5-FB00-3DD6-D757-CEC84A870EFC}"/>
              </a:ext>
            </a:extLst>
          </p:cNvPr>
          <p:cNvGrpSpPr/>
          <p:nvPr/>
        </p:nvGrpSpPr>
        <p:grpSpPr>
          <a:xfrm>
            <a:off x="280885" y="765696"/>
            <a:ext cx="7699693" cy="6892601"/>
            <a:chOff x="1341990" y="389076"/>
            <a:chExt cx="9118746" cy="8315264"/>
          </a:xfrm>
        </p:grpSpPr>
        <p:sp>
          <p:nvSpPr>
            <p:cNvPr id="22" name="梯形 21">
              <a:extLst>
                <a:ext uri="{FF2B5EF4-FFF2-40B4-BE49-F238E27FC236}">
                  <a16:creationId xmlns:a16="http://schemas.microsoft.com/office/drawing/2014/main" id="{1FCBD7F1-998C-D5AC-F614-B93102268D60}"/>
                </a:ext>
              </a:extLst>
            </p:cNvPr>
            <p:cNvSpPr/>
            <p:nvPr/>
          </p:nvSpPr>
          <p:spPr>
            <a:xfrm>
              <a:off x="1341990" y="3643488"/>
              <a:ext cx="9118746" cy="4651248"/>
            </a:xfrm>
            <a:prstGeom prst="trapezoid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8F6CBFD5-9834-32E1-EB2A-D4F7598D7E13}"/>
                </a:ext>
              </a:extLst>
            </p:cNvPr>
            <p:cNvSpPr/>
            <p:nvPr/>
          </p:nvSpPr>
          <p:spPr>
            <a:xfrm rot="20136243">
              <a:off x="2570877" y="472709"/>
              <a:ext cx="1567598" cy="1673983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1A2AFA1C-C96C-89C9-AE53-1C1AF7533EA7}"/>
                </a:ext>
              </a:extLst>
            </p:cNvPr>
            <p:cNvSpPr/>
            <p:nvPr/>
          </p:nvSpPr>
          <p:spPr>
            <a:xfrm rot="20136243">
              <a:off x="3023813" y="848072"/>
              <a:ext cx="988481" cy="1275649"/>
            </a:xfrm>
            <a:prstGeom prst="ellipse">
              <a:avLst/>
            </a:prstGeom>
            <a:solidFill>
              <a:srgbClr val="6F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5E32A903-8699-417E-A780-1C68B13990E7}"/>
                </a:ext>
              </a:extLst>
            </p:cNvPr>
            <p:cNvSpPr/>
            <p:nvPr/>
          </p:nvSpPr>
          <p:spPr>
            <a:xfrm rot="2903174" flipH="1">
              <a:off x="7694122" y="462525"/>
              <a:ext cx="1534225" cy="1673983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CE101BC9-2C46-36E3-3742-EA4DF3266144}"/>
                </a:ext>
              </a:extLst>
            </p:cNvPr>
            <p:cNvSpPr/>
            <p:nvPr/>
          </p:nvSpPr>
          <p:spPr>
            <a:xfrm rot="2610489" flipH="1">
              <a:off x="7915670" y="799926"/>
              <a:ext cx="901102" cy="1284891"/>
            </a:xfrm>
            <a:prstGeom prst="ellipse">
              <a:avLst/>
            </a:prstGeom>
            <a:solidFill>
              <a:srgbClr val="6F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0ABE8C99-4A08-A5B1-087A-20CF78C07CFD}"/>
                </a:ext>
              </a:extLst>
            </p:cNvPr>
            <p:cNvSpPr/>
            <p:nvPr/>
          </p:nvSpPr>
          <p:spPr>
            <a:xfrm>
              <a:off x="2376211" y="389076"/>
              <a:ext cx="7022593" cy="8315264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208C62DF-75A7-CF33-F175-D2BAAEFA24A5}"/>
                </a:ext>
              </a:extLst>
            </p:cNvPr>
            <p:cNvGrpSpPr/>
            <p:nvPr/>
          </p:nvGrpSpPr>
          <p:grpSpPr>
            <a:xfrm>
              <a:off x="3796853" y="2643577"/>
              <a:ext cx="4181308" cy="4322063"/>
              <a:chOff x="3657600" y="1296421"/>
              <a:chExt cx="4876800" cy="5305546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BB5120C-24B7-D3B9-04F6-209A502A0049}"/>
                  </a:ext>
                </a:extLst>
              </p:cNvPr>
              <p:cNvSpPr/>
              <p:nvPr/>
            </p:nvSpPr>
            <p:spPr>
              <a:xfrm>
                <a:off x="3730752" y="1395983"/>
                <a:ext cx="4730496" cy="5205984"/>
              </a:xfrm>
              <a:prstGeom prst="rect">
                <a:avLst/>
              </a:prstGeom>
              <a:solidFill>
                <a:srgbClr val="C42626">
                  <a:alpha val="8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6D2F4341-EF66-BFA0-CA21-C5F676E08F41}"/>
                  </a:ext>
                </a:extLst>
              </p:cNvPr>
              <p:cNvGrpSpPr/>
              <p:nvPr/>
            </p:nvGrpSpPr>
            <p:grpSpPr>
              <a:xfrm>
                <a:off x="3730752" y="5675375"/>
                <a:ext cx="4767072" cy="926592"/>
                <a:chOff x="3730752" y="5675375"/>
                <a:chExt cx="4767072" cy="926592"/>
              </a:xfrm>
            </p:grpSpPr>
            <p:sp>
              <p:nvSpPr>
                <p:cNvPr id="7" name="等腰三角形 6">
                  <a:extLst>
                    <a:ext uri="{FF2B5EF4-FFF2-40B4-BE49-F238E27FC236}">
                      <a16:creationId xmlns:a16="http://schemas.microsoft.com/office/drawing/2014/main" id="{5B03EE9E-301F-0E79-5E53-F3270E12AAF8}"/>
                    </a:ext>
                  </a:extLst>
                </p:cNvPr>
                <p:cNvSpPr/>
                <p:nvPr/>
              </p:nvSpPr>
              <p:spPr>
                <a:xfrm>
                  <a:off x="3730752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" name="等腰三角形 7">
                  <a:extLst>
                    <a:ext uri="{FF2B5EF4-FFF2-40B4-BE49-F238E27FC236}">
                      <a16:creationId xmlns:a16="http://schemas.microsoft.com/office/drawing/2014/main" id="{522487A4-6F5C-7F7E-15C8-8A7E9406CB4E}"/>
                    </a:ext>
                  </a:extLst>
                </p:cNvPr>
                <p:cNvSpPr/>
                <p:nvPr/>
              </p:nvSpPr>
              <p:spPr>
                <a:xfrm>
                  <a:off x="4815840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" name="等腰三角形 8">
                  <a:extLst>
                    <a:ext uri="{FF2B5EF4-FFF2-40B4-BE49-F238E27FC236}">
                      <a16:creationId xmlns:a16="http://schemas.microsoft.com/office/drawing/2014/main" id="{6C14EDBE-61F1-CC72-0A91-CE8165C3991D}"/>
                    </a:ext>
                  </a:extLst>
                </p:cNvPr>
                <p:cNvSpPr/>
                <p:nvPr/>
              </p:nvSpPr>
              <p:spPr>
                <a:xfrm>
                  <a:off x="5998463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10" name="等腰三角形 9">
                  <a:extLst>
                    <a:ext uri="{FF2B5EF4-FFF2-40B4-BE49-F238E27FC236}">
                      <a16:creationId xmlns:a16="http://schemas.microsoft.com/office/drawing/2014/main" id="{11D2D1EF-193D-5C39-0D61-0A533DB19E38}"/>
                    </a:ext>
                  </a:extLst>
                </p:cNvPr>
                <p:cNvSpPr/>
                <p:nvPr/>
              </p:nvSpPr>
              <p:spPr>
                <a:xfrm>
                  <a:off x="7217664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0044E1CF-E18C-CF61-3711-A1F171F3EB8C}"/>
                  </a:ext>
                </a:extLst>
              </p:cNvPr>
              <p:cNvGrpSpPr/>
              <p:nvPr/>
            </p:nvGrpSpPr>
            <p:grpSpPr>
              <a:xfrm rot="10800000">
                <a:off x="3657600" y="1296421"/>
                <a:ext cx="4876800" cy="938780"/>
                <a:chOff x="3730752" y="5663187"/>
                <a:chExt cx="4730496" cy="938780"/>
              </a:xfrm>
            </p:grpSpPr>
            <p:sp>
              <p:nvSpPr>
                <p:cNvPr id="13" name="等腰三角形 12">
                  <a:extLst>
                    <a:ext uri="{FF2B5EF4-FFF2-40B4-BE49-F238E27FC236}">
                      <a16:creationId xmlns:a16="http://schemas.microsoft.com/office/drawing/2014/main" id="{9EA24C38-1956-3786-784E-36C4F55D8AB3}"/>
                    </a:ext>
                  </a:extLst>
                </p:cNvPr>
                <p:cNvSpPr/>
                <p:nvPr/>
              </p:nvSpPr>
              <p:spPr>
                <a:xfrm>
                  <a:off x="3730752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" name="等腰三角形 13">
                  <a:extLst>
                    <a:ext uri="{FF2B5EF4-FFF2-40B4-BE49-F238E27FC236}">
                      <a16:creationId xmlns:a16="http://schemas.microsoft.com/office/drawing/2014/main" id="{272868D1-8074-EA21-BDCA-ADBE92D8E9CF}"/>
                    </a:ext>
                  </a:extLst>
                </p:cNvPr>
                <p:cNvSpPr/>
                <p:nvPr/>
              </p:nvSpPr>
              <p:spPr>
                <a:xfrm>
                  <a:off x="4815840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" name="等腰三角形 14">
                  <a:extLst>
                    <a:ext uri="{FF2B5EF4-FFF2-40B4-BE49-F238E27FC236}">
                      <a16:creationId xmlns:a16="http://schemas.microsoft.com/office/drawing/2014/main" id="{79412C24-AEC8-2545-AC55-49DA8ABABF40}"/>
                    </a:ext>
                  </a:extLst>
                </p:cNvPr>
                <p:cNvSpPr/>
                <p:nvPr/>
              </p:nvSpPr>
              <p:spPr>
                <a:xfrm>
                  <a:off x="6004560" y="5663187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" name="等腰三角形 15">
                  <a:extLst>
                    <a:ext uri="{FF2B5EF4-FFF2-40B4-BE49-F238E27FC236}">
                      <a16:creationId xmlns:a16="http://schemas.microsoft.com/office/drawing/2014/main" id="{78990F75-2ECB-B87D-DEB0-5A01123880A9}"/>
                    </a:ext>
                  </a:extLst>
                </p:cNvPr>
                <p:cNvSpPr/>
                <p:nvPr/>
              </p:nvSpPr>
              <p:spPr>
                <a:xfrm>
                  <a:off x="7181088" y="5669281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</p:grp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64CBE6C4-BB7A-1F9D-7E5E-84FBC5A8965C}"/>
                </a:ext>
              </a:extLst>
            </p:cNvPr>
            <p:cNvSpPr/>
            <p:nvPr/>
          </p:nvSpPr>
          <p:spPr>
            <a:xfrm>
              <a:off x="3353430" y="2149663"/>
              <a:ext cx="948568" cy="984665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CAA146E7-2C41-8193-409D-8696E22432E2}"/>
                </a:ext>
              </a:extLst>
            </p:cNvPr>
            <p:cNvSpPr/>
            <p:nvPr/>
          </p:nvSpPr>
          <p:spPr>
            <a:xfrm>
              <a:off x="7318833" y="2133092"/>
              <a:ext cx="948568" cy="984665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E5358F6E-B46A-8559-E92B-D42FBC89E113}"/>
                </a:ext>
              </a:extLst>
            </p:cNvPr>
            <p:cNvSpPr/>
            <p:nvPr/>
          </p:nvSpPr>
          <p:spPr>
            <a:xfrm>
              <a:off x="3941570" y="2283219"/>
              <a:ext cx="156772" cy="1706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70992EDA-04D8-ADAE-4A64-82EE0D8C0B46}"/>
                </a:ext>
              </a:extLst>
            </p:cNvPr>
            <p:cNvSpPr/>
            <p:nvPr/>
          </p:nvSpPr>
          <p:spPr>
            <a:xfrm>
              <a:off x="7925182" y="2314381"/>
              <a:ext cx="156772" cy="1706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A8D854CF-3F2F-C6B3-5D27-9930C159C94D}"/>
                </a:ext>
              </a:extLst>
            </p:cNvPr>
            <p:cNvSpPr/>
            <p:nvPr/>
          </p:nvSpPr>
          <p:spPr>
            <a:xfrm>
              <a:off x="1733387" y="3015569"/>
              <a:ext cx="1447295" cy="1287634"/>
            </a:xfrm>
            <a:prstGeom prst="ellipse">
              <a:avLst/>
            </a:prstGeom>
            <a:solidFill>
              <a:srgbClr val="F5D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4762231D-A678-DB9B-E2DA-A4AFE7FA0B6E}"/>
                </a:ext>
              </a:extLst>
            </p:cNvPr>
            <p:cNvSpPr/>
            <p:nvPr/>
          </p:nvSpPr>
          <p:spPr>
            <a:xfrm>
              <a:off x="8584989" y="3020823"/>
              <a:ext cx="1447295" cy="1287634"/>
            </a:xfrm>
            <a:prstGeom prst="ellipse">
              <a:avLst/>
            </a:prstGeom>
            <a:solidFill>
              <a:srgbClr val="F5D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B71129A-C1BF-73B1-5BDD-AFD047620145}"/>
              </a:ext>
            </a:extLst>
          </p:cNvPr>
          <p:cNvSpPr txBox="1"/>
          <p:nvPr/>
        </p:nvSpPr>
        <p:spPr>
          <a:xfrm>
            <a:off x="1401821" y="3879645"/>
            <a:ext cx="109054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Thanks for li</a:t>
            </a:r>
            <a:r>
              <a:rPr lang="en-US" altLang="zh-TW" sz="8000" dirty="0">
                <a:solidFill>
                  <a:srgbClr val="6FB5B5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stening !</a:t>
            </a:r>
            <a:endParaRPr lang="zh-TW" altLang="en-US" sz="8000" dirty="0">
              <a:solidFill>
                <a:srgbClr val="6FB5B5"/>
              </a:solidFill>
              <a:latin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649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圖形 52" descr="問號">
            <a:extLst>
              <a:ext uri="{FF2B5EF4-FFF2-40B4-BE49-F238E27FC236}">
                <a16:creationId xmlns:a16="http://schemas.microsoft.com/office/drawing/2014/main" id="{2C85E292-1EF9-2799-CE1C-F7033C297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88921">
            <a:off x="7702365" y="-407061"/>
            <a:ext cx="5065025" cy="50650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18DFF8B-EFD5-DE33-82BC-88EA0D95A730}"/>
              </a:ext>
            </a:extLst>
          </p:cNvPr>
          <p:cNvSpPr/>
          <p:nvPr/>
        </p:nvSpPr>
        <p:spPr>
          <a:xfrm>
            <a:off x="0" y="5567423"/>
            <a:ext cx="12192000" cy="1284483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EC2ADF78-E188-833E-7A8F-D1775285080F}"/>
              </a:ext>
            </a:extLst>
          </p:cNvPr>
          <p:cNvGrpSpPr/>
          <p:nvPr/>
        </p:nvGrpSpPr>
        <p:grpSpPr>
          <a:xfrm>
            <a:off x="-1" y="427259"/>
            <a:ext cx="5908408" cy="1596208"/>
            <a:chOff x="-1" y="427259"/>
            <a:chExt cx="5908408" cy="1596208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AB79CD4-E4D0-1519-1C94-D7006384E922}"/>
                </a:ext>
              </a:extLst>
            </p:cNvPr>
            <p:cNvSpPr/>
            <p:nvPr/>
          </p:nvSpPr>
          <p:spPr>
            <a:xfrm>
              <a:off x="-1" y="717772"/>
              <a:ext cx="4712845" cy="1105396"/>
            </a:xfrm>
            <a:prstGeom prst="rect">
              <a:avLst/>
            </a:prstGeom>
            <a:solidFill>
              <a:srgbClr val="FFF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B9409857-B537-D752-97CD-6A3E1C522A18}"/>
                </a:ext>
              </a:extLst>
            </p:cNvPr>
            <p:cNvSpPr/>
            <p:nvPr/>
          </p:nvSpPr>
          <p:spPr>
            <a:xfrm>
              <a:off x="4345291" y="427259"/>
              <a:ext cx="1563116" cy="1596208"/>
            </a:xfrm>
            <a:prstGeom prst="ellipse">
              <a:avLst/>
            </a:prstGeom>
            <a:solidFill>
              <a:srgbClr val="FFF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BAB6E92-9656-78F9-5521-7CC36A77D620}"/>
              </a:ext>
            </a:extLst>
          </p:cNvPr>
          <p:cNvSpPr txBox="1"/>
          <p:nvPr/>
        </p:nvSpPr>
        <p:spPr>
          <a:xfrm>
            <a:off x="-860612" y="85497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系統背景與動機</a:t>
            </a:r>
            <a:endParaRPr lang="en-US" altLang="ko-KR" sz="4800" b="1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pic>
        <p:nvPicPr>
          <p:cNvPr id="12" name="圖形 11" descr="笑臉 (無填滿)">
            <a:extLst>
              <a:ext uri="{FF2B5EF4-FFF2-40B4-BE49-F238E27FC236}">
                <a16:creationId xmlns:a16="http://schemas.microsoft.com/office/drawing/2014/main" id="{26BFDDCF-5E3B-D9C2-BC4C-5A900701B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53968" y="552482"/>
            <a:ext cx="1345762" cy="1345762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FA700C92-52E9-FB1F-F600-9040ED3B4116}"/>
              </a:ext>
            </a:extLst>
          </p:cNvPr>
          <p:cNvGrpSpPr/>
          <p:nvPr/>
        </p:nvGrpSpPr>
        <p:grpSpPr>
          <a:xfrm>
            <a:off x="-274188" y="2017432"/>
            <a:ext cx="5905882" cy="4245464"/>
            <a:chOff x="-251531" y="2023467"/>
            <a:chExt cx="5905882" cy="4245464"/>
          </a:xfrm>
        </p:grpSpPr>
        <p:pic>
          <p:nvPicPr>
            <p:cNvPr id="73" name="圖形 72" descr="演說">
              <a:extLst>
                <a:ext uri="{FF2B5EF4-FFF2-40B4-BE49-F238E27FC236}">
                  <a16:creationId xmlns:a16="http://schemas.microsoft.com/office/drawing/2014/main" id="{CCB20E55-E826-7F94-00E0-1340E221D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-251531" y="2023467"/>
              <a:ext cx="5905882" cy="4245464"/>
            </a:xfrm>
            <a:prstGeom prst="rect">
              <a:avLst/>
            </a:prstGeom>
          </p:spPr>
        </p:pic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AF2EDB63-CEDA-9B40-222E-EB2E4859DCCF}"/>
                </a:ext>
              </a:extLst>
            </p:cNvPr>
            <p:cNvSpPr txBox="1"/>
            <p:nvPr/>
          </p:nvSpPr>
          <p:spPr>
            <a:xfrm>
              <a:off x="771324" y="3442395"/>
              <a:ext cx="4144681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現代人壓力大</a:t>
              </a:r>
            </a:p>
          </p:txBody>
        </p:sp>
      </p:grpSp>
      <p:pic>
        <p:nvPicPr>
          <p:cNvPr id="71" name="圖片 70">
            <a:extLst>
              <a:ext uri="{FF2B5EF4-FFF2-40B4-BE49-F238E27FC236}">
                <a16:creationId xmlns:a16="http://schemas.microsoft.com/office/drawing/2014/main" id="{0A05B84B-B48C-180E-C135-946B4132B4C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5" r="13208" b="53586"/>
          <a:stretch/>
        </p:blipFill>
        <p:spPr>
          <a:xfrm>
            <a:off x="5497361" y="3247703"/>
            <a:ext cx="6678593" cy="3183038"/>
          </a:xfrm>
          <a:prstGeom prst="rect">
            <a:avLst/>
          </a:prstGeom>
        </p:spPr>
      </p:pic>
      <p:pic>
        <p:nvPicPr>
          <p:cNvPr id="83" name="圖形 82" descr="問號">
            <a:extLst>
              <a:ext uri="{FF2B5EF4-FFF2-40B4-BE49-F238E27FC236}">
                <a16:creationId xmlns:a16="http://schemas.microsoft.com/office/drawing/2014/main" id="{7AA6EF1B-D604-4B41-8A8F-A6CEB62F2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251615">
            <a:off x="6289964" y="1201346"/>
            <a:ext cx="3420975" cy="342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1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18DFF8B-EFD5-DE33-82BC-88EA0D95A730}"/>
              </a:ext>
            </a:extLst>
          </p:cNvPr>
          <p:cNvSpPr/>
          <p:nvPr/>
        </p:nvSpPr>
        <p:spPr>
          <a:xfrm>
            <a:off x="0" y="5567423"/>
            <a:ext cx="12192000" cy="1284483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EC2ADF78-E188-833E-7A8F-D1775285080F}"/>
              </a:ext>
            </a:extLst>
          </p:cNvPr>
          <p:cNvGrpSpPr/>
          <p:nvPr/>
        </p:nvGrpSpPr>
        <p:grpSpPr>
          <a:xfrm>
            <a:off x="-1" y="427259"/>
            <a:ext cx="5908408" cy="1596208"/>
            <a:chOff x="-1" y="427259"/>
            <a:chExt cx="5908408" cy="1596208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AB79CD4-E4D0-1519-1C94-D7006384E922}"/>
                </a:ext>
              </a:extLst>
            </p:cNvPr>
            <p:cNvSpPr/>
            <p:nvPr/>
          </p:nvSpPr>
          <p:spPr>
            <a:xfrm>
              <a:off x="-1" y="717772"/>
              <a:ext cx="4712845" cy="1105396"/>
            </a:xfrm>
            <a:prstGeom prst="rect">
              <a:avLst/>
            </a:prstGeom>
            <a:solidFill>
              <a:srgbClr val="FFF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B9409857-B537-D752-97CD-6A3E1C522A18}"/>
                </a:ext>
              </a:extLst>
            </p:cNvPr>
            <p:cNvSpPr/>
            <p:nvPr/>
          </p:nvSpPr>
          <p:spPr>
            <a:xfrm>
              <a:off x="4345291" y="427259"/>
              <a:ext cx="1563116" cy="1596208"/>
            </a:xfrm>
            <a:prstGeom prst="ellipse">
              <a:avLst/>
            </a:prstGeom>
            <a:solidFill>
              <a:srgbClr val="FFF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BAB6E92-9656-78F9-5521-7CC36A77D620}"/>
              </a:ext>
            </a:extLst>
          </p:cNvPr>
          <p:cNvSpPr txBox="1"/>
          <p:nvPr/>
        </p:nvSpPr>
        <p:spPr>
          <a:xfrm>
            <a:off x="-860612" y="85497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系統背景與動機</a:t>
            </a:r>
            <a:endParaRPr lang="en-US" altLang="ko-KR" sz="4800" b="1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pic>
        <p:nvPicPr>
          <p:cNvPr id="12" name="圖形 11" descr="笑臉 (無填滿)">
            <a:extLst>
              <a:ext uri="{FF2B5EF4-FFF2-40B4-BE49-F238E27FC236}">
                <a16:creationId xmlns:a16="http://schemas.microsoft.com/office/drawing/2014/main" id="{26BFDDCF-5E3B-D9C2-BC4C-5A900701B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3968" y="552482"/>
            <a:ext cx="1345762" cy="1345762"/>
          </a:xfrm>
          <a:prstGeom prst="rect">
            <a:avLst/>
          </a:prstGeom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0A05B84B-B48C-180E-C135-946B4132B4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5" r="13208" b="53586"/>
          <a:stretch/>
        </p:blipFill>
        <p:spPr>
          <a:xfrm>
            <a:off x="5497361" y="3247703"/>
            <a:ext cx="6678593" cy="3183038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1625F45B-4841-F71D-B195-C877DCC97992}"/>
              </a:ext>
            </a:extLst>
          </p:cNvPr>
          <p:cNvGrpSpPr/>
          <p:nvPr/>
        </p:nvGrpSpPr>
        <p:grpSpPr>
          <a:xfrm rot="858122">
            <a:off x="10397394" y="1914080"/>
            <a:ext cx="1655180" cy="1655180"/>
            <a:chOff x="8009067" y="980405"/>
            <a:chExt cx="1655180" cy="1655180"/>
          </a:xfrm>
        </p:grpSpPr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5C3F6E22-C1F3-0C13-9E14-280D6BB56F81}"/>
                </a:ext>
              </a:extLst>
            </p:cNvPr>
            <p:cNvSpPr/>
            <p:nvPr/>
          </p:nvSpPr>
          <p:spPr>
            <a:xfrm>
              <a:off x="8009067" y="980405"/>
              <a:ext cx="1655180" cy="1655180"/>
            </a:xfrm>
            <a:prstGeom prst="ellipse">
              <a:avLst/>
            </a:prstGeom>
            <a:solidFill>
              <a:srgbClr val="FDDDCE">
                <a:alpha val="50000"/>
              </a:srgbClr>
            </a:solidFill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4A2DFAE7-20F5-08EB-2EA8-11B8D0864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6405" y="1270469"/>
              <a:ext cx="1083665" cy="1083665"/>
            </a:xfrm>
            <a:prstGeom prst="rect">
              <a:avLst/>
            </a:prstGeom>
          </p:spPr>
        </p:pic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16C03ADB-933A-3F98-E8E0-99E53699905D}"/>
              </a:ext>
            </a:extLst>
          </p:cNvPr>
          <p:cNvGrpSpPr/>
          <p:nvPr/>
        </p:nvGrpSpPr>
        <p:grpSpPr>
          <a:xfrm rot="21422194">
            <a:off x="6544232" y="941423"/>
            <a:ext cx="2145261" cy="2164089"/>
            <a:chOff x="5781346" y="1592523"/>
            <a:chExt cx="1655180" cy="1655180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F5B64196-2C26-B629-1708-74FDB40218A1}"/>
                </a:ext>
              </a:extLst>
            </p:cNvPr>
            <p:cNvSpPr/>
            <p:nvPr/>
          </p:nvSpPr>
          <p:spPr>
            <a:xfrm>
              <a:off x="5781346" y="1592523"/>
              <a:ext cx="1655180" cy="1655180"/>
            </a:xfrm>
            <a:prstGeom prst="ellipse">
              <a:avLst/>
            </a:prstGeom>
            <a:solidFill>
              <a:srgbClr val="FDDDCE">
                <a:alpha val="50000"/>
              </a:srgbClr>
            </a:solidFill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4A5AA0F-4459-2D64-5D81-BC329D516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4106" y="1898244"/>
              <a:ext cx="996720" cy="996720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D4C0210-EB3C-C78E-2AEA-B5858D2B2BE1}"/>
              </a:ext>
            </a:extLst>
          </p:cNvPr>
          <p:cNvGrpSpPr/>
          <p:nvPr/>
        </p:nvGrpSpPr>
        <p:grpSpPr>
          <a:xfrm rot="624686">
            <a:off x="9070734" y="859453"/>
            <a:ext cx="1414158" cy="1307496"/>
            <a:chOff x="5301434" y="1526544"/>
            <a:chExt cx="1655180" cy="1655180"/>
          </a:xfrm>
        </p:grpSpPr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9D65693C-36EF-D271-78B6-4D7232DBAE35}"/>
                </a:ext>
              </a:extLst>
            </p:cNvPr>
            <p:cNvSpPr/>
            <p:nvPr/>
          </p:nvSpPr>
          <p:spPr>
            <a:xfrm>
              <a:off x="5301434" y="1526544"/>
              <a:ext cx="1655180" cy="1655180"/>
            </a:xfrm>
            <a:prstGeom prst="ellipse">
              <a:avLst/>
            </a:prstGeom>
            <a:solidFill>
              <a:srgbClr val="FDDDCE">
                <a:alpha val="50000"/>
              </a:srgbClr>
            </a:solidFill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A99FA86C-E766-DC3A-2242-588F6873B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7612" y="1805525"/>
              <a:ext cx="1097218" cy="1097218"/>
            </a:xfrm>
            <a:prstGeom prst="rect">
              <a:avLst/>
            </a:prstGeom>
          </p:spPr>
        </p:pic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31FF23E2-4064-7FBB-6388-77F4703EDA97}"/>
              </a:ext>
            </a:extLst>
          </p:cNvPr>
          <p:cNvGrpSpPr/>
          <p:nvPr/>
        </p:nvGrpSpPr>
        <p:grpSpPr>
          <a:xfrm rot="20634282">
            <a:off x="1192906" y="2621028"/>
            <a:ext cx="2512173" cy="2605507"/>
            <a:chOff x="1080898" y="3959745"/>
            <a:chExt cx="1655180" cy="1655180"/>
          </a:xfrm>
        </p:grpSpPr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F2A2AB2D-208F-8310-41A6-9FDC9C7946C8}"/>
                </a:ext>
              </a:extLst>
            </p:cNvPr>
            <p:cNvSpPr/>
            <p:nvPr/>
          </p:nvSpPr>
          <p:spPr>
            <a:xfrm>
              <a:off x="1080898" y="3959745"/>
              <a:ext cx="1655180" cy="1655180"/>
            </a:xfrm>
            <a:prstGeom prst="ellipse">
              <a:avLst/>
            </a:prstGeom>
            <a:solidFill>
              <a:srgbClr val="FDDDCE">
                <a:alpha val="50000"/>
              </a:srgbClr>
            </a:solidFill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BF5968F9-B4E2-DBE7-7CE9-BB8EDBF05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899" y="4214986"/>
              <a:ext cx="1111178" cy="1111178"/>
            </a:xfrm>
            <a:prstGeom prst="rect">
              <a:avLst/>
            </a:prstGeom>
          </p:spPr>
        </p:pic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33E5B94C-3D4E-ACCA-5656-A4437F0456C7}"/>
              </a:ext>
            </a:extLst>
          </p:cNvPr>
          <p:cNvGrpSpPr/>
          <p:nvPr/>
        </p:nvGrpSpPr>
        <p:grpSpPr>
          <a:xfrm rot="20716810">
            <a:off x="4624585" y="2368782"/>
            <a:ext cx="1374506" cy="1420415"/>
            <a:chOff x="3984174" y="2955169"/>
            <a:chExt cx="1655180" cy="1655180"/>
          </a:xfrm>
        </p:grpSpPr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250378D5-4271-4027-D668-9A361B47ADF9}"/>
                </a:ext>
              </a:extLst>
            </p:cNvPr>
            <p:cNvSpPr/>
            <p:nvPr/>
          </p:nvSpPr>
          <p:spPr>
            <a:xfrm>
              <a:off x="3984174" y="2955169"/>
              <a:ext cx="1655180" cy="1655180"/>
            </a:xfrm>
            <a:prstGeom prst="ellipse">
              <a:avLst/>
            </a:prstGeom>
            <a:solidFill>
              <a:srgbClr val="FDDDCE">
                <a:alpha val="50000"/>
              </a:srgbClr>
            </a:solidFill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008CA8C2-DF90-2917-268F-B454F769D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8376" y="3330507"/>
              <a:ext cx="866776" cy="866776"/>
            </a:xfrm>
            <a:prstGeom prst="rect">
              <a:avLst/>
            </a:prstGeom>
          </p:spPr>
        </p:pic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69A526F6-B830-8532-DA1D-870B4BD0DF22}"/>
              </a:ext>
            </a:extLst>
          </p:cNvPr>
          <p:cNvGrpSpPr/>
          <p:nvPr/>
        </p:nvGrpSpPr>
        <p:grpSpPr>
          <a:xfrm rot="20895662">
            <a:off x="3478047" y="4292143"/>
            <a:ext cx="2298858" cy="2300538"/>
            <a:chOff x="3478613" y="4889384"/>
            <a:chExt cx="1655180" cy="1655180"/>
          </a:xfrm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AFB88A97-247A-9A6C-F2AC-7F3E8375A052}"/>
                </a:ext>
              </a:extLst>
            </p:cNvPr>
            <p:cNvSpPr/>
            <p:nvPr/>
          </p:nvSpPr>
          <p:spPr>
            <a:xfrm>
              <a:off x="3478613" y="4889384"/>
              <a:ext cx="1655180" cy="1655180"/>
            </a:xfrm>
            <a:prstGeom prst="ellipse">
              <a:avLst/>
            </a:prstGeom>
            <a:solidFill>
              <a:srgbClr val="FDDDCE">
                <a:alpha val="50000"/>
              </a:srgbClr>
            </a:solidFill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2A6CAC4A-114D-117C-6437-BD365C4FB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26" y="5162922"/>
              <a:ext cx="959154" cy="959154"/>
            </a:xfrm>
            <a:prstGeom prst="rect">
              <a:avLst/>
            </a:prstGeom>
          </p:spPr>
        </p:pic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B3D7E9A9-CD86-EDF1-9C13-5D223CEE15AE}"/>
              </a:ext>
            </a:extLst>
          </p:cNvPr>
          <p:cNvGrpSpPr/>
          <p:nvPr/>
        </p:nvGrpSpPr>
        <p:grpSpPr>
          <a:xfrm>
            <a:off x="7790034" y="575331"/>
            <a:ext cx="953222" cy="872716"/>
            <a:chOff x="7790034" y="575331"/>
            <a:chExt cx="953222" cy="872716"/>
          </a:xfrm>
        </p:grpSpPr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76CB4F22-BF9C-11CD-7978-81F05E3D4EFA}"/>
                </a:ext>
              </a:extLst>
            </p:cNvPr>
            <p:cNvSpPr/>
            <p:nvPr/>
          </p:nvSpPr>
          <p:spPr>
            <a:xfrm rot="21422194">
              <a:off x="7790034" y="575331"/>
              <a:ext cx="906490" cy="872716"/>
            </a:xfrm>
            <a:prstGeom prst="ellipse">
              <a:avLst/>
            </a:prstGeom>
            <a:solidFill>
              <a:srgbClr val="FDDDCE">
                <a:alpha val="80000"/>
              </a:srgbClr>
            </a:solidFill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752B09B8-5544-4DA8-7DA4-D20A441ADD7A}"/>
                </a:ext>
              </a:extLst>
            </p:cNvPr>
            <p:cNvSpPr txBox="1"/>
            <p:nvPr/>
          </p:nvSpPr>
          <p:spPr>
            <a:xfrm rot="21032446">
              <a:off x="7863580" y="762161"/>
              <a:ext cx="8796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工作</a:t>
              </a: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E1C64BCB-02DA-A86B-4A1C-6534F5463BBB}"/>
              </a:ext>
            </a:extLst>
          </p:cNvPr>
          <p:cNvGrpSpPr/>
          <p:nvPr/>
        </p:nvGrpSpPr>
        <p:grpSpPr>
          <a:xfrm>
            <a:off x="10328391" y="1105100"/>
            <a:ext cx="1078645" cy="671310"/>
            <a:chOff x="10328391" y="1105100"/>
            <a:chExt cx="1078645" cy="671310"/>
          </a:xfrm>
        </p:grpSpPr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3D027013-3064-82D8-0859-029358EC4749}"/>
                </a:ext>
              </a:extLst>
            </p:cNvPr>
            <p:cNvSpPr/>
            <p:nvPr/>
          </p:nvSpPr>
          <p:spPr>
            <a:xfrm rot="21422194">
              <a:off x="10352436" y="1105100"/>
              <a:ext cx="706107" cy="671310"/>
            </a:xfrm>
            <a:prstGeom prst="ellipse">
              <a:avLst/>
            </a:prstGeom>
            <a:solidFill>
              <a:srgbClr val="FDDDCE">
                <a:alpha val="80000"/>
              </a:srgbClr>
            </a:solidFill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4BDDD2C-FD39-ED2C-1FB9-60F1162715A2}"/>
                </a:ext>
              </a:extLst>
            </p:cNvPr>
            <p:cNvSpPr txBox="1"/>
            <p:nvPr/>
          </p:nvSpPr>
          <p:spPr>
            <a:xfrm rot="975679">
              <a:off x="10328391" y="1238139"/>
              <a:ext cx="10786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課業</a:t>
              </a:r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801D5A4-842B-2C7E-13A6-B6CF03450742}"/>
              </a:ext>
            </a:extLst>
          </p:cNvPr>
          <p:cNvGrpSpPr/>
          <p:nvPr/>
        </p:nvGrpSpPr>
        <p:grpSpPr>
          <a:xfrm>
            <a:off x="10012115" y="2815643"/>
            <a:ext cx="885230" cy="739459"/>
            <a:chOff x="10012115" y="2815643"/>
            <a:chExt cx="885230" cy="739459"/>
          </a:xfrm>
        </p:grpSpPr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01288338-AE9E-D8C9-9423-C4E08217F694}"/>
                </a:ext>
              </a:extLst>
            </p:cNvPr>
            <p:cNvSpPr/>
            <p:nvPr/>
          </p:nvSpPr>
          <p:spPr>
            <a:xfrm rot="21422194">
              <a:off x="10030748" y="2815643"/>
              <a:ext cx="720629" cy="739459"/>
            </a:xfrm>
            <a:prstGeom prst="ellipse">
              <a:avLst/>
            </a:prstGeom>
            <a:solidFill>
              <a:srgbClr val="FDDDCE">
                <a:alpha val="80000"/>
              </a:srgbClr>
            </a:solidFill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C88CC134-D799-F74E-F0B3-33CA08684527}"/>
                </a:ext>
              </a:extLst>
            </p:cNvPr>
            <p:cNvSpPr txBox="1"/>
            <p:nvPr/>
          </p:nvSpPr>
          <p:spPr>
            <a:xfrm>
              <a:off x="10012115" y="2949190"/>
              <a:ext cx="8852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金錢</a:t>
              </a: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8DDB4113-FC1E-E80B-4C96-B439137D96A9}"/>
              </a:ext>
            </a:extLst>
          </p:cNvPr>
          <p:cNvGrpSpPr/>
          <p:nvPr/>
        </p:nvGrpSpPr>
        <p:grpSpPr>
          <a:xfrm>
            <a:off x="603036" y="3101838"/>
            <a:ext cx="1513599" cy="872716"/>
            <a:chOff x="603036" y="3101838"/>
            <a:chExt cx="1513599" cy="872716"/>
          </a:xfrm>
        </p:grpSpPr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2C27D5F5-C56C-5836-5241-D58FAC5E9B5A}"/>
                </a:ext>
              </a:extLst>
            </p:cNvPr>
            <p:cNvSpPr/>
            <p:nvPr/>
          </p:nvSpPr>
          <p:spPr>
            <a:xfrm rot="21422194">
              <a:off x="603036" y="3101838"/>
              <a:ext cx="906490" cy="872716"/>
            </a:xfrm>
            <a:prstGeom prst="ellipse">
              <a:avLst/>
            </a:prstGeom>
            <a:solidFill>
              <a:srgbClr val="FDDDCE">
                <a:alpha val="80000"/>
              </a:srgbClr>
            </a:solidFill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348476FF-BC99-17DA-5526-B97BC9D80F0B}"/>
                </a:ext>
              </a:extLst>
            </p:cNvPr>
            <p:cNvSpPr txBox="1"/>
            <p:nvPr/>
          </p:nvSpPr>
          <p:spPr>
            <a:xfrm rot="20456936">
              <a:off x="646650" y="3198167"/>
              <a:ext cx="1469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生活</a:t>
              </a:r>
            </a:p>
          </p:txBody>
        </p: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49377989-BE68-680A-FE44-42415BA433B8}"/>
              </a:ext>
            </a:extLst>
          </p:cNvPr>
          <p:cNvGrpSpPr/>
          <p:nvPr/>
        </p:nvGrpSpPr>
        <p:grpSpPr>
          <a:xfrm>
            <a:off x="5124873" y="4218572"/>
            <a:ext cx="965200" cy="872716"/>
            <a:chOff x="5124873" y="4218572"/>
            <a:chExt cx="965200" cy="872716"/>
          </a:xfrm>
        </p:grpSpPr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98429C70-891E-58D8-6472-CC2323F63E14}"/>
                </a:ext>
              </a:extLst>
            </p:cNvPr>
            <p:cNvSpPr/>
            <p:nvPr/>
          </p:nvSpPr>
          <p:spPr>
            <a:xfrm rot="21422194">
              <a:off x="5124873" y="4218572"/>
              <a:ext cx="906490" cy="872716"/>
            </a:xfrm>
            <a:prstGeom prst="ellipse">
              <a:avLst/>
            </a:prstGeom>
            <a:solidFill>
              <a:srgbClr val="FDDDCE">
                <a:alpha val="80000"/>
              </a:srgbClr>
            </a:solidFill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918EB95D-5F80-1D08-E029-2FE755D0622B}"/>
                </a:ext>
              </a:extLst>
            </p:cNvPr>
            <p:cNvSpPr txBox="1"/>
            <p:nvPr/>
          </p:nvSpPr>
          <p:spPr>
            <a:xfrm>
              <a:off x="5195883" y="4411092"/>
              <a:ext cx="8941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食物</a:t>
              </a:r>
            </a:p>
          </p:txBody>
        </p: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6310A296-97B1-9FE1-6B18-D735018EEA64}"/>
              </a:ext>
            </a:extLst>
          </p:cNvPr>
          <p:cNvGrpSpPr/>
          <p:nvPr/>
        </p:nvGrpSpPr>
        <p:grpSpPr>
          <a:xfrm>
            <a:off x="4081980" y="2610396"/>
            <a:ext cx="854363" cy="629739"/>
            <a:chOff x="4081980" y="2610396"/>
            <a:chExt cx="854363" cy="629739"/>
          </a:xfrm>
        </p:grpSpPr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EF589C34-2DC5-B7BC-639F-42118FFA448B}"/>
                </a:ext>
              </a:extLst>
            </p:cNvPr>
            <p:cNvSpPr/>
            <p:nvPr/>
          </p:nvSpPr>
          <p:spPr>
            <a:xfrm rot="21422194">
              <a:off x="4194384" y="2610396"/>
              <a:ext cx="629556" cy="629739"/>
            </a:xfrm>
            <a:prstGeom prst="ellipse">
              <a:avLst/>
            </a:prstGeom>
            <a:solidFill>
              <a:srgbClr val="FDDDCE">
                <a:alpha val="80000"/>
              </a:srgbClr>
            </a:solidFill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5CA778ED-3F2F-AAC8-EFAC-0280C7278A5B}"/>
                </a:ext>
              </a:extLst>
            </p:cNvPr>
            <p:cNvSpPr txBox="1"/>
            <p:nvPr/>
          </p:nvSpPr>
          <p:spPr>
            <a:xfrm>
              <a:off x="4081980" y="2684072"/>
              <a:ext cx="854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759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18DFF8B-EFD5-DE33-82BC-88EA0D95A730}"/>
              </a:ext>
            </a:extLst>
          </p:cNvPr>
          <p:cNvSpPr/>
          <p:nvPr/>
        </p:nvSpPr>
        <p:spPr>
          <a:xfrm>
            <a:off x="0" y="5880847"/>
            <a:ext cx="12192000" cy="971059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AB79CD4-E4D0-1519-1C94-D7006384E922}"/>
              </a:ext>
            </a:extLst>
          </p:cNvPr>
          <p:cNvSpPr/>
          <p:nvPr/>
        </p:nvSpPr>
        <p:spPr>
          <a:xfrm>
            <a:off x="-1" y="717772"/>
            <a:ext cx="4712845" cy="1105396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9409857-B537-D752-97CD-6A3E1C522A18}"/>
              </a:ext>
            </a:extLst>
          </p:cNvPr>
          <p:cNvSpPr/>
          <p:nvPr/>
        </p:nvSpPr>
        <p:spPr>
          <a:xfrm>
            <a:off x="4345291" y="427259"/>
            <a:ext cx="1563116" cy="1596208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BAB6E92-9656-78F9-5521-7CC36A77D620}"/>
              </a:ext>
            </a:extLst>
          </p:cNvPr>
          <p:cNvSpPr txBox="1"/>
          <p:nvPr/>
        </p:nvSpPr>
        <p:spPr>
          <a:xfrm>
            <a:off x="-860612" y="85497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系統背景與動機</a:t>
            </a:r>
            <a:endParaRPr lang="en-US" altLang="ko-KR" sz="4800" b="1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pic>
        <p:nvPicPr>
          <p:cNvPr id="12" name="圖形 11" descr="笑臉 (無填滿)">
            <a:extLst>
              <a:ext uri="{FF2B5EF4-FFF2-40B4-BE49-F238E27FC236}">
                <a16:creationId xmlns:a16="http://schemas.microsoft.com/office/drawing/2014/main" id="{26BFDDCF-5E3B-D9C2-BC4C-5A900701B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3968" y="552482"/>
            <a:ext cx="1345762" cy="1345762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A365BFAF-369C-428C-4FAF-1EB1153BD9B4}"/>
              </a:ext>
            </a:extLst>
          </p:cNvPr>
          <p:cNvGrpSpPr/>
          <p:nvPr/>
        </p:nvGrpSpPr>
        <p:grpSpPr>
          <a:xfrm>
            <a:off x="5458460" y="755129"/>
            <a:ext cx="6678593" cy="5611247"/>
            <a:chOff x="2756703" y="1246753"/>
            <a:chExt cx="6678593" cy="561124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52622565-89D3-FDA4-21F3-A3D1986A8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44624">
              <a:off x="3735740" y="1246753"/>
              <a:ext cx="4710910" cy="470299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14EA730-D219-E389-C42B-7582891A5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65" r="13208" b="53586"/>
            <a:stretch/>
          </p:blipFill>
          <p:spPr>
            <a:xfrm>
              <a:off x="2756703" y="3674962"/>
              <a:ext cx="6678593" cy="3183038"/>
            </a:xfrm>
            <a:prstGeom prst="rect">
              <a:avLst/>
            </a:prstGeom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C24AAE15-EDFE-67A5-3562-9E58BD08751D}"/>
              </a:ext>
            </a:extLst>
          </p:cNvPr>
          <p:cNvGrpSpPr/>
          <p:nvPr/>
        </p:nvGrpSpPr>
        <p:grpSpPr>
          <a:xfrm>
            <a:off x="-223711" y="2309315"/>
            <a:ext cx="5905882" cy="4245464"/>
            <a:chOff x="-251531" y="2023467"/>
            <a:chExt cx="5905882" cy="4245464"/>
          </a:xfrm>
        </p:grpSpPr>
        <p:pic>
          <p:nvPicPr>
            <p:cNvPr id="22" name="圖形 21" descr="演說">
              <a:extLst>
                <a:ext uri="{FF2B5EF4-FFF2-40B4-BE49-F238E27FC236}">
                  <a16:creationId xmlns:a16="http://schemas.microsoft.com/office/drawing/2014/main" id="{79E5636A-8209-E2EC-2742-5A75BAFAA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-251531" y="2023467"/>
              <a:ext cx="5905882" cy="4245464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6329F444-330B-3FD2-6A9F-211575EC3852}"/>
                </a:ext>
              </a:extLst>
            </p:cNvPr>
            <p:cNvSpPr txBox="1"/>
            <p:nvPr/>
          </p:nvSpPr>
          <p:spPr>
            <a:xfrm>
              <a:off x="771324" y="3442395"/>
              <a:ext cx="4144681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情緒需要抒發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07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1BAEDEC-9DFE-1E2E-B3EB-BC88FF74BA54}"/>
              </a:ext>
            </a:extLst>
          </p:cNvPr>
          <p:cNvSpPr/>
          <p:nvPr/>
        </p:nvSpPr>
        <p:spPr>
          <a:xfrm>
            <a:off x="-10094" y="1943007"/>
            <a:ext cx="12192000" cy="3041021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B3766A0-CD0E-B306-504F-1F24E40958D5}"/>
              </a:ext>
            </a:extLst>
          </p:cNvPr>
          <p:cNvGrpSpPr/>
          <p:nvPr/>
        </p:nvGrpSpPr>
        <p:grpSpPr>
          <a:xfrm rot="747499">
            <a:off x="9239936" y="3765314"/>
            <a:ext cx="2894020" cy="2944140"/>
            <a:chOff x="6746604" y="4168319"/>
            <a:chExt cx="2639211" cy="2543177"/>
          </a:xfrm>
        </p:grpSpPr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1A65BC94-CA9F-7D66-3A20-AA4350E09038}"/>
                </a:ext>
              </a:extLst>
            </p:cNvPr>
            <p:cNvGrpSpPr/>
            <p:nvPr/>
          </p:nvGrpSpPr>
          <p:grpSpPr>
            <a:xfrm>
              <a:off x="6746604" y="4168319"/>
              <a:ext cx="1983741" cy="2348392"/>
              <a:chOff x="1336057" y="751800"/>
              <a:chExt cx="4424663" cy="5487186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2D421D5-A2ED-812F-3B9E-3B0C203EC0F0}"/>
                  </a:ext>
                </a:extLst>
              </p:cNvPr>
              <p:cNvSpPr/>
              <p:nvPr/>
            </p:nvSpPr>
            <p:spPr>
              <a:xfrm>
                <a:off x="1336057" y="1032505"/>
                <a:ext cx="4104640" cy="52064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E70CCFE7-F73A-9F1C-C8C7-F9503B8FE83F}"/>
                  </a:ext>
                </a:extLst>
              </p:cNvPr>
              <p:cNvGrpSpPr/>
              <p:nvPr/>
            </p:nvGrpSpPr>
            <p:grpSpPr>
              <a:xfrm>
                <a:off x="1996919" y="751800"/>
                <a:ext cx="3763801" cy="4560064"/>
                <a:chOff x="1996919" y="751800"/>
                <a:chExt cx="3763801" cy="4560064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19" name="筆跡 18">
                      <a:extLst>
                        <a:ext uri="{FF2B5EF4-FFF2-40B4-BE49-F238E27FC236}">
                          <a16:creationId xmlns:a16="http://schemas.microsoft.com/office/drawing/2014/main" id="{1F41A11B-EFAA-2FC6-1D3B-7B0AD6EA3F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96919" y="1792948"/>
                    <a:ext cx="2737440" cy="246600"/>
                  </p14:xfrm>
                </p:contentPart>
              </mc:Choice>
              <mc:Fallback xmlns="">
                <p:pic>
                  <p:nvPicPr>
                    <p:cNvPr id="19" name="筆跡 18">
                      <a:extLst>
                        <a:ext uri="{FF2B5EF4-FFF2-40B4-BE49-F238E27FC236}">
                          <a16:creationId xmlns:a16="http://schemas.microsoft.com/office/drawing/2014/main" id="{1F41A11B-EFAA-2FC6-1D3B-7B0AD6EA3F68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960312" y="1756683"/>
                      <a:ext cx="2809921" cy="3184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20" name="筆跡 19">
                      <a:extLst>
                        <a:ext uri="{FF2B5EF4-FFF2-40B4-BE49-F238E27FC236}">
                          <a16:creationId xmlns:a16="http://schemas.microsoft.com/office/drawing/2014/main" id="{3DDF0ACB-43D5-F649-6B6B-5659B153106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43600" y="2651520"/>
                    <a:ext cx="2395080" cy="250214"/>
                  </p14:xfrm>
                </p:contentPart>
              </mc:Choice>
              <mc:Fallback xmlns="">
                <p:pic>
                  <p:nvPicPr>
                    <p:cNvPr id="20" name="筆跡 19">
                      <a:extLst>
                        <a:ext uri="{FF2B5EF4-FFF2-40B4-BE49-F238E27FC236}">
                          <a16:creationId xmlns:a16="http://schemas.microsoft.com/office/drawing/2014/main" id="{3DDF0ACB-43D5-F649-6B6B-5659B153106F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106989" y="2615257"/>
                      <a:ext cx="2467569" cy="3220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22" name="筆跡 21">
                      <a:extLst>
                        <a:ext uri="{FF2B5EF4-FFF2-40B4-BE49-F238E27FC236}">
                          <a16:creationId xmlns:a16="http://schemas.microsoft.com/office/drawing/2014/main" id="{65B6E865-7851-F8AB-77FE-E2479E4C79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43600" y="4288230"/>
                    <a:ext cx="2615400" cy="212400"/>
                  </p14:xfrm>
                </p:contentPart>
              </mc:Choice>
              <mc:Fallback xmlns="">
                <p:pic>
                  <p:nvPicPr>
                    <p:cNvPr id="22" name="筆跡 21">
                      <a:extLst>
                        <a:ext uri="{FF2B5EF4-FFF2-40B4-BE49-F238E27FC236}">
                          <a16:creationId xmlns:a16="http://schemas.microsoft.com/office/drawing/2014/main" id="{65B6E865-7851-F8AB-77FE-E2479E4C7999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2106990" y="4251860"/>
                      <a:ext cx="2687887" cy="2844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23" name="筆跡 22">
                      <a:extLst>
                        <a:ext uri="{FF2B5EF4-FFF2-40B4-BE49-F238E27FC236}">
                          <a16:creationId xmlns:a16="http://schemas.microsoft.com/office/drawing/2014/main" id="{0DD1BEF9-6016-4961-4710-F7A24C0DB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17239" y="5118904"/>
                    <a:ext cx="2517120" cy="192960"/>
                  </p14:xfrm>
                </p:contentPart>
              </mc:Choice>
              <mc:Fallback xmlns="">
                <p:pic>
                  <p:nvPicPr>
                    <p:cNvPr id="23" name="筆跡 22">
                      <a:extLst>
                        <a:ext uri="{FF2B5EF4-FFF2-40B4-BE49-F238E27FC236}">
                          <a16:creationId xmlns:a16="http://schemas.microsoft.com/office/drawing/2014/main" id="{0DD1BEF9-6016-4961-4710-F7A24C0DBD4F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2180621" y="5082633"/>
                      <a:ext cx="2589624" cy="2647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24" name="筆跡 23">
                      <a:extLst>
                        <a:ext uri="{FF2B5EF4-FFF2-40B4-BE49-F238E27FC236}">
                          <a16:creationId xmlns:a16="http://schemas.microsoft.com/office/drawing/2014/main" id="{241218A0-1504-D8D6-794F-2EF389A753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88937" y="3513706"/>
                    <a:ext cx="2198880" cy="122040"/>
                  </p14:xfrm>
                </p:contentPart>
              </mc:Choice>
              <mc:Fallback xmlns="">
                <p:pic>
                  <p:nvPicPr>
                    <p:cNvPr id="24" name="筆跡 23">
                      <a:extLst>
                        <a:ext uri="{FF2B5EF4-FFF2-40B4-BE49-F238E27FC236}">
                          <a16:creationId xmlns:a16="http://schemas.microsoft.com/office/drawing/2014/main" id="{241218A0-1504-D8D6-794F-2EF389A753B6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252338" y="3477599"/>
                      <a:ext cx="2271346" cy="193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2">
                  <p14:nvContentPartPr>
                    <p14:cNvPr id="29" name="筆跡 28">
                      <a:extLst>
                        <a:ext uri="{FF2B5EF4-FFF2-40B4-BE49-F238E27FC236}">
                          <a16:creationId xmlns:a16="http://schemas.microsoft.com/office/drawing/2014/main" id="{BC6E0F94-56B3-2B6B-8DF0-2FDC186FF4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0360" y="1219320"/>
                    <a:ext cx="360" cy="360"/>
                  </p14:xfrm>
                </p:contentPart>
              </mc:Choice>
              <mc:Fallback xmlns="">
                <p:pic>
                  <p:nvPicPr>
                    <p:cNvPr id="29" name="筆跡 28">
                      <a:extLst>
                        <a:ext uri="{FF2B5EF4-FFF2-40B4-BE49-F238E27FC236}">
                          <a16:creationId xmlns:a16="http://schemas.microsoft.com/office/drawing/2014/main" id="{BC6E0F94-56B3-2B6B-8DF0-2FDC186FF464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5742360" y="1111320"/>
                      <a:ext cx="36000" cy="21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4">
                  <p14:nvContentPartPr>
                    <p14:cNvPr id="31" name="筆跡 30">
                      <a:extLst>
                        <a:ext uri="{FF2B5EF4-FFF2-40B4-BE49-F238E27FC236}">
                          <a16:creationId xmlns:a16="http://schemas.microsoft.com/office/drawing/2014/main" id="{164B5209-599D-6A85-3921-8AA8E4DC90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62080" y="751800"/>
                    <a:ext cx="360" cy="4320"/>
                  </p14:xfrm>
                </p:contentPart>
              </mc:Choice>
              <mc:Fallback xmlns="">
                <p:pic>
                  <p:nvPicPr>
                    <p:cNvPr id="31" name="筆跡 30">
                      <a:extLst>
                        <a:ext uri="{FF2B5EF4-FFF2-40B4-BE49-F238E27FC236}">
                          <a16:creationId xmlns:a16="http://schemas.microsoft.com/office/drawing/2014/main" id="{164B5209-599D-6A85-3921-8AA8E4DC90F8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4544080" y="535800"/>
                      <a:ext cx="36000" cy="4356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pic>
          <p:nvPicPr>
            <p:cNvPr id="6" name="圖形 5" descr="鉛筆">
              <a:extLst>
                <a:ext uri="{FF2B5EF4-FFF2-40B4-BE49-F238E27FC236}">
                  <a16:creationId xmlns:a16="http://schemas.microsoft.com/office/drawing/2014/main" id="{8C8133D8-D3CF-D833-DFBA-BF190A8CB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966460" y="5292141"/>
              <a:ext cx="1419355" cy="1419355"/>
            </a:xfrm>
            <a:prstGeom prst="rect">
              <a:avLst/>
            </a:prstGeom>
          </p:spPr>
        </p:pic>
      </p:grpSp>
      <p:pic>
        <p:nvPicPr>
          <p:cNvPr id="3" name="圖形 2" descr="智慧型手機">
            <a:extLst>
              <a:ext uri="{FF2B5EF4-FFF2-40B4-BE49-F238E27FC236}">
                <a16:creationId xmlns:a16="http://schemas.microsoft.com/office/drawing/2014/main" id="{EA40C230-0841-856A-8787-53FA9C6EE65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0823218">
            <a:off x="-815006" y="530743"/>
            <a:ext cx="7020100" cy="6093769"/>
          </a:xfrm>
          <a:prstGeom prst="rect">
            <a:avLst/>
          </a:prstGeom>
        </p:spPr>
      </p:pic>
      <p:pic>
        <p:nvPicPr>
          <p:cNvPr id="9" name="圖形 8" descr="單線箭號 (順時針曲線)">
            <a:extLst>
              <a:ext uri="{FF2B5EF4-FFF2-40B4-BE49-F238E27FC236}">
                <a16:creationId xmlns:a16="http://schemas.microsoft.com/office/drawing/2014/main" id="{9D38DCE0-7373-A2A9-9769-63E5F92AE59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7339783">
            <a:off x="5582094" y="3954737"/>
            <a:ext cx="2626413" cy="325722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F4FE4C2-D198-DFE3-F992-625535CDBD50}"/>
              </a:ext>
            </a:extLst>
          </p:cNvPr>
          <p:cNvSpPr txBox="1"/>
          <p:nvPr/>
        </p:nvSpPr>
        <p:spPr>
          <a:xfrm>
            <a:off x="4176943" y="2810131"/>
            <a:ext cx="7344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系統簡介與特色</a:t>
            </a:r>
            <a:endParaRPr lang="en-US" altLang="ko-KR" sz="7200" b="1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zh-TW" altLang="en-US" dirty="0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37455950-659F-87D6-0E93-5B3F8B4F5ABC}"/>
              </a:ext>
            </a:extLst>
          </p:cNvPr>
          <p:cNvGrpSpPr/>
          <p:nvPr/>
        </p:nvGrpSpPr>
        <p:grpSpPr>
          <a:xfrm rot="20834847">
            <a:off x="1632085" y="2461162"/>
            <a:ext cx="2106715" cy="1825245"/>
            <a:chOff x="3345653" y="3560064"/>
            <a:chExt cx="2106715" cy="1825245"/>
          </a:xfrm>
        </p:grpSpPr>
        <p:sp>
          <p:nvSpPr>
            <p:cNvPr id="39" name="梯形 38">
              <a:extLst>
                <a:ext uri="{FF2B5EF4-FFF2-40B4-BE49-F238E27FC236}">
                  <a16:creationId xmlns:a16="http://schemas.microsoft.com/office/drawing/2014/main" id="{D1235E68-8FE4-13BF-78AC-5BB215B24E0F}"/>
                </a:ext>
              </a:extLst>
            </p:cNvPr>
            <p:cNvSpPr/>
            <p:nvPr/>
          </p:nvSpPr>
          <p:spPr>
            <a:xfrm>
              <a:off x="3345653" y="4311437"/>
              <a:ext cx="2106715" cy="1073872"/>
            </a:xfrm>
            <a:prstGeom prst="trapezoid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4C3279FB-EEBC-2250-74C5-DACF9BDA1460}"/>
                </a:ext>
              </a:extLst>
            </p:cNvPr>
            <p:cNvSpPr/>
            <p:nvPr/>
          </p:nvSpPr>
          <p:spPr>
            <a:xfrm rot="20136243">
              <a:off x="3629564" y="3579373"/>
              <a:ext cx="362164" cy="386486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A3393DF8-602A-CE7B-0273-BB1E97E0B8BB}"/>
                </a:ext>
              </a:extLst>
            </p:cNvPr>
            <p:cNvSpPr/>
            <p:nvPr/>
          </p:nvSpPr>
          <p:spPr>
            <a:xfrm rot="20136243">
              <a:off x="3734207" y="3666036"/>
              <a:ext cx="228370" cy="294520"/>
            </a:xfrm>
            <a:prstGeom prst="ellipse">
              <a:avLst/>
            </a:prstGeom>
            <a:solidFill>
              <a:srgbClr val="6F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CA6036E2-1AEF-41BB-9822-D4AD93BC20AB}"/>
                </a:ext>
              </a:extLst>
            </p:cNvPr>
            <p:cNvSpPr/>
            <p:nvPr/>
          </p:nvSpPr>
          <p:spPr>
            <a:xfrm rot="2903174" flipH="1">
              <a:off x="4813311" y="3576894"/>
              <a:ext cx="354219" cy="386742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39D4FAC5-65B1-1283-595B-71C9A4A5C2D4}"/>
                </a:ext>
              </a:extLst>
            </p:cNvPr>
            <p:cNvSpPr/>
            <p:nvPr/>
          </p:nvSpPr>
          <p:spPr>
            <a:xfrm rot="2610489" flipH="1">
              <a:off x="4864378" y="3654920"/>
              <a:ext cx="208183" cy="296653"/>
            </a:xfrm>
            <a:prstGeom prst="ellipse">
              <a:avLst/>
            </a:prstGeom>
            <a:solidFill>
              <a:srgbClr val="6F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4D0E4D5B-313E-DD90-CEFB-40451413138A}"/>
                </a:ext>
              </a:extLst>
            </p:cNvPr>
            <p:cNvSpPr/>
            <p:nvPr/>
          </p:nvSpPr>
          <p:spPr>
            <a:xfrm>
              <a:off x="3584590" y="3560064"/>
              <a:ext cx="1622438" cy="1825245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972705E0-1509-EAE0-C512-956B6ECF42C4}"/>
                </a:ext>
              </a:extLst>
            </p:cNvPr>
            <p:cNvGrpSpPr/>
            <p:nvPr/>
          </p:nvGrpSpPr>
          <p:grpSpPr>
            <a:xfrm>
              <a:off x="3912803" y="4080579"/>
              <a:ext cx="966013" cy="997871"/>
              <a:chOff x="3657600" y="1296421"/>
              <a:chExt cx="4876800" cy="5305546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353A1018-5F7F-EC2B-4466-1B33F921C976}"/>
                  </a:ext>
                </a:extLst>
              </p:cNvPr>
              <p:cNvSpPr/>
              <p:nvPr/>
            </p:nvSpPr>
            <p:spPr>
              <a:xfrm>
                <a:off x="3730752" y="1395983"/>
                <a:ext cx="4730496" cy="5205984"/>
              </a:xfrm>
              <a:prstGeom prst="rect">
                <a:avLst/>
              </a:prstGeom>
              <a:solidFill>
                <a:srgbClr val="C42626">
                  <a:alpha val="8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53" name="群組 52">
                <a:extLst>
                  <a:ext uri="{FF2B5EF4-FFF2-40B4-BE49-F238E27FC236}">
                    <a16:creationId xmlns:a16="http://schemas.microsoft.com/office/drawing/2014/main" id="{600361F8-1ED9-7E16-F6DD-437A8AC855B0}"/>
                  </a:ext>
                </a:extLst>
              </p:cNvPr>
              <p:cNvGrpSpPr/>
              <p:nvPr/>
            </p:nvGrpSpPr>
            <p:grpSpPr>
              <a:xfrm>
                <a:off x="3730752" y="5675375"/>
                <a:ext cx="4767072" cy="926592"/>
                <a:chOff x="3730752" y="5675375"/>
                <a:chExt cx="4767072" cy="926592"/>
              </a:xfrm>
            </p:grpSpPr>
            <p:sp>
              <p:nvSpPr>
                <p:cNvPr id="59" name="等腰三角形 58">
                  <a:extLst>
                    <a:ext uri="{FF2B5EF4-FFF2-40B4-BE49-F238E27FC236}">
                      <a16:creationId xmlns:a16="http://schemas.microsoft.com/office/drawing/2014/main" id="{5ADAC91B-4A24-F1BA-7E1A-827B765B17FE}"/>
                    </a:ext>
                  </a:extLst>
                </p:cNvPr>
                <p:cNvSpPr/>
                <p:nvPr/>
              </p:nvSpPr>
              <p:spPr>
                <a:xfrm>
                  <a:off x="3730752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0" name="等腰三角形 59">
                  <a:extLst>
                    <a:ext uri="{FF2B5EF4-FFF2-40B4-BE49-F238E27FC236}">
                      <a16:creationId xmlns:a16="http://schemas.microsoft.com/office/drawing/2014/main" id="{93F0B88A-FCCC-9A2C-A164-E8C0CF64EBBB}"/>
                    </a:ext>
                  </a:extLst>
                </p:cNvPr>
                <p:cNvSpPr/>
                <p:nvPr/>
              </p:nvSpPr>
              <p:spPr>
                <a:xfrm>
                  <a:off x="4815840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1" name="等腰三角形 60">
                  <a:extLst>
                    <a:ext uri="{FF2B5EF4-FFF2-40B4-BE49-F238E27FC236}">
                      <a16:creationId xmlns:a16="http://schemas.microsoft.com/office/drawing/2014/main" id="{19E8F4C6-E5BB-69D0-5865-6CCA3569B9F7}"/>
                    </a:ext>
                  </a:extLst>
                </p:cNvPr>
                <p:cNvSpPr/>
                <p:nvPr/>
              </p:nvSpPr>
              <p:spPr>
                <a:xfrm>
                  <a:off x="5998463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62" name="等腰三角形 61">
                  <a:extLst>
                    <a:ext uri="{FF2B5EF4-FFF2-40B4-BE49-F238E27FC236}">
                      <a16:creationId xmlns:a16="http://schemas.microsoft.com/office/drawing/2014/main" id="{F22A897B-DE49-5772-E378-36F59449109A}"/>
                    </a:ext>
                  </a:extLst>
                </p:cNvPr>
                <p:cNvSpPr/>
                <p:nvPr/>
              </p:nvSpPr>
              <p:spPr>
                <a:xfrm>
                  <a:off x="7217664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grpSp>
            <p:nvGrpSpPr>
              <p:cNvPr id="54" name="群組 53">
                <a:extLst>
                  <a:ext uri="{FF2B5EF4-FFF2-40B4-BE49-F238E27FC236}">
                    <a16:creationId xmlns:a16="http://schemas.microsoft.com/office/drawing/2014/main" id="{001C7AA9-6451-D949-DF1B-13BF34FDE2E0}"/>
                  </a:ext>
                </a:extLst>
              </p:cNvPr>
              <p:cNvGrpSpPr/>
              <p:nvPr/>
            </p:nvGrpSpPr>
            <p:grpSpPr>
              <a:xfrm rot="10800000">
                <a:off x="3657600" y="1296421"/>
                <a:ext cx="4876800" cy="938780"/>
                <a:chOff x="3730752" y="5663187"/>
                <a:chExt cx="4730496" cy="938780"/>
              </a:xfrm>
            </p:grpSpPr>
            <p:sp>
              <p:nvSpPr>
                <p:cNvPr id="55" name="等腰三角形 54">
                  <a:extLst>
                    <a:ext uri="{FF2B5EF4-FFF2-40B4-BE49-F238E27FC236}">
                      <a16:creationId xmlns:a16="http://schemas.microsoft.com/office/drawing/2014/main" id="{43E067CC-7FA9-F92C-5939-DC7D9F3B7C04}"/>
                    </a:ext>
                  </a:extLst>
                </p:cNvPr>
                <p:cNvSpPr/>
                <p:nvPr/>
              </p:nvSpPr>
              <p:spPr>
                <a:xfrm>
                  <a:off x="3730752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6" name="等腰三角形 55">
                  <a:extLst>
                    <a:ext uri="{FF2B5EF4-FFF2-40B4-BE49-F238E27FC236}">
                      <a16:creationId xmlns:a16="http://schemas.microsoft.com/office/drawing/2014/main" id="{AF749427-F956-1598-E2DE-092C3BB86FD4}"/>
                    </a:ext>
                  </a:extLst>
                </p:cNvPr>
                <p:cNvSpPr/>
                <p:nvPr/>
              </p:nvSpPr>
              <p:spPr>
                <a:xfrm>
                  <a:off x="4815840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7" name="等腰三角形 56">
                  <a:extLst>
                    <a:ext uri="{FF2B5EF4-FFF2-40B4-BE49-F238E27FC236}">
                      <a16:creationId xmlns:a16="http://schemas.microsoft.com/office/drawing/2014/main" id="{EBC76351-25E7-5D76-058A-A153CC030CA4}"/>
                    </a:ext>
                  </a:extLst>
                </p:cNvPr>
                <p:cNvSpPr/>
                <p:nvPr/>
              </p:nvSpPr>
              <p:spPr>
                <a:xfrm>
                  <a:off x="6004560" y="5663187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8" name="等腰三角形 57">
                  <a:extLst>
                    <a:ext uri="{FF2B5EF4-FFF2-40B4-BE49-F238E27FC236}">
                      <a16:creationId xmlns:a16="http://schemas.microsoft.com/office/drawing/2014/main" id="{CB3D0E11-270C-32C3-8389-E7836BF5CDF6}"/>
                    </a:ext>
                  </a:extLst>
                </p:cNvPr>
                <p:cNvSpPr/>
                <p:nvPr/>
              </p:nvSpPr>
              <p:spPr>
                <a:xfrm>
                  <a:off x="7181088" y="5669281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</p:grp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0EAD029F-08D2-577F-5F61-0562A27B2E45}"/>
                </a:ext>
              </a:extLst>
            </p:cNvPr>
            <p:cNvSpPr/>
            <p:nvPr/>
          </p:nvSpPr>
          <p:spPr>
            <a:xfrm>
              <a:off x="3810358" y="3966545"/>
              <a:ext cx="219149" cy="22733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9939FFAC-BE8B-A689-C769-7E8379499656}"/>
                </a:ext>
              </a:extLst>
            </p:cNvPr>
            <p:cNvSpPr/>
            <p:nvPr/>
          </p:nvSpPr>
          <p:spPr>
            <a:xfrm>
              <a:off x="4726490" y="3962719"/>
              <a:ext cx="219149" cy="22733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55E566F9-E641-62A2-1A59-4EC33CED544A}"/>
                </a:ext>
              </a:extLst>
            </p:cNvPr>
            <p:cNvSpPr/>
            <p:nvPr/>
          </p:nvSpPr>
          <p:spPr>
            <a:xfrm>
              <a:off x="3946237" y="3997381"/>
              <a:ext cx="36219" cy="39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6C4DB282-50E8-321C-F10B-B4C5A496ACB7}"/>
                </a:ext>
              </a:extLst>
            </p:cNvPr>
            <p:cNvSpPr/>
            <p:nvPr/>
          </p:nvSpPr>
          <p:spPr>
            <a:xfrm>
              <a:off x="4866576" y="4004575"/>
              <a:ext cx="36219" cy="39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8C286154-1217-972F-5F1B-A1A51B776BC2}"/>
                </a:ext>
              </a:extLst>
            </p:cNvPr>
            <p:cNvSpPr/>
            <p:nvPr/>
          </p:nvSpPr>
          <p:spPr>
            <a:xfrm>
              <a:off x="3436078" y="4166464"/>
              <a:ext cx="334370" cy="297287"/>
            </a:xfrm>
            <a:prstGeom prst="ellipse">
              <a:avLst/>
            </a:prstGeom>
            <a:solidFill>
              <a:srgbClr val="F5D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D897DBB0-3CE7-1F7F-CE9B-DBB845F064B6}"/>
                </a:ext>
              </a:extLst>
            </p:cNvPr>
            <p:cNvSpPr/>
            <p:nvPr/>
          </p:nvSpPr>
          <p:spPr>
            <a:xfrm>
              <a:off x="5019012" y="4167677"/>
              <a:ext cx="334370" cy="297287"/>
            </a:xfrm>
            <a:prstGeom prst="ellipse">
              <a:avLst/>
            </a:prstGeom>
            <a:solidFill>
              <a:srgbClr val="F5D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AB11418-6C62-7C5F-27C9-E24C325E58F9}"/>
              </a:ext>
            </a:extLst>
          </p:cNvPr>
          <p:cNvSpPr txBox="1"/>
          <p:nvPr/>
        </p:nvSpPr>
        <p:spPr>
          <a:xfrm rot="20793779">
            <a:off x="1676500" y="4254822"/>
            <a:ext cx="3106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accent6">
                    <a:lumMod val="75000"/>
                  </a:schemeClr>
                </a:solidFill>
                <a:latin typeface="Adobe Gothic Std B" panose="020B0800000000000000" pitchFamily="34" charset="-128"/>
                <a:ea typeface="微軟正黑體" panose="020B0604030504040204" pitchFamily="34" charset="-120"/>
              </a:rPr>
              <a:t>貘</a:t>
            </a:r>
            <a:r>
              <a:rPr lang="en-US" altLang="zh-TW" sz="4800" dirty="0">
                <a:solidFill>
                  <a:schemeClr val="accent6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nsters</a:t>
            </a:r>
            <a:endParaRPr lang="zh-TW" alt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23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18DFF8B-EFD5-DE33-82BC-88EA0D95A730}"/>
              </a:ext>
            </a:extLst>
          </p:cNvPr>
          <p:cNvSpPr/>
          <p:nvPr/>
        </p:nvSpPr>
        <p:spPr>
          <a:xfrm>
            <a:off x="0" y="5880847"/>
            <a:ext cx="12192000" cy="971059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F747F76-F928-5FB5-B1D8-3214D6E1B2F9}"/>
              </a:ext>
            </a:extLst>
          </p:cNvPr>
          <p:cNvSpPr/>
          <p:nvPr/>
        </p:nvSpPr>
        <p:spPr>
          <a:xfrm>
            <a:off x="6470462" y="955040"/>
            <a:ext cx="5228944" cy="5501384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  <a:ln w="381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8517A96-3B9E-163A-18DA-CBC2CD605A17}"/>
              </a:ext>
            </a:extLst>
          </p:cNvPr>
          <p:cNvGrpSpPr/>
          <p:nvPr/>
        </p:nvGrpSpPr>
        <p:grpSpPr>
          <a:xfrm>
            <a:off x="-1" y="427259"/>
            <a:ext cx="5908408" cy="1596208"/>
            <a:chOff x="-1" y="427259"/>
            <a:chExt cx="5908408" cy="1596208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AB79CD4-E4D0-1519-1C94-D7006384E922}"/>
                </a:ext>
              </a:extLst>
            </p:cNvPr>
            <p:cNvSpPr/>
            <p:nvPr/>
          </p:nvSpPr>
          <p:spPr>
            <a:xfrm>
              <a:off x="-1" y="717772"/>
              <a:ext cx="4712845" cy="1105396"/>
            </a:xfrm>
            <a:prstGeom prst="rect">
              <a:avLst/>
            </a:prstGeom>
            <a:solidFill>
              <a:srgbClr val="FFF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B9409857-B537-D752-97CD-6A3E1C522A18}"/>
                </a:ext>
              </a:extLst>
            </p:cNvPr>
            <p:cNvSpPr/>
            <p:nvPr/>
          </p:nvSpPr>
          <p:spPr>
            <a:xfrm>
              <a:off x="4345291" y="427259"/>
              <a:ext cx="1563116" cy="1596208"/>
            </a:xfrm>
            <a:prstGeom prst="ellipse">
              <a:avLst/>
            </a:prstGeom>
            <a:solidFill>
              <a:srgbClr val="FFF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BAB6E92-9656-78F9-5521-7CC36A77D620}"/>
              </a:ext>
            </a:extLst>
          </p:cNvPr>
          <p:cNvSpPr txBox="1"/>
          <p:nvPr/>
        </p:nvSpPr>
        <p:spPr>
          <a:xfrm>
            <a:off x="-860612" y="85497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系統簡介與特色</a:t>
            </a:r>
            <a:endParaRPr lang="en-US" altLang="ko-KR" sz="4800" b="1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pic>
        <p:nvPicPr>
          <p:cNvPr id="12" name="圖形 11" descr="笑臉 (無填滿)">
            <a:extLst>
              <a:ext uri="{FF2B5EF4-FFF2-40B4-BE49-F238E27FC236}">
                <a16:creationId xmlns:a16="http://schemas.microsoft.com/office/drawing/2014/main" id="{26BFDDCF-5E3B-D9C2-BC4C-5A900701B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3968" y="552482"/>
            <a:ext cx="1345762" cy="1345762"/>
          </a:xfrm>
          <a:prstGeom prst="rect">
            <a:avLst/>
          </a:prstGeom>
        </p:spPr>
      </p:pic>
      <p:grpSp>
        <p:nvGrpSpPr>
          <p:cNvPr id="46" name="群組 45">
            <a:extLst>
              <a:ext uri="{FF2B5EF4-FFF2-40B4-BE49-F238E27FC236}">
                <a16:creationId xmlns:a16="http://schemas.microsoft.com/office/drawing/2014/main" id="{FE3A9045-08FA-E1E4-E297-1FBEBD011692}"/>
              </a:ext>
            </a:extLst>
          </p:cNvPr>
          <p:cNvGrpSpPr/>
          <p:nvPr/>
        </p:nvGrpSpPr>
        <p:grpSpPr>
          <a:xfrm>
            <a:off x="471424" y="2623629"/>
            <a:ext cx="5061062" cy="2329716"/>
            <a:chOff x="847344" y="2575560"/>
            <a:chExt cx="5061062" cy="2329716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C1992222-8FBD-D310-DCFD-194CA9DD747A}"/>
                </a:ext>
              </a:extLst>
            </p:cNvPr>
            <p:cNvSpPr txBox="1"/>
            <p:nvPr/>
          </p:nvSpPr>
          <p:spPr>
            <a:xfrm>
              <a:off x="1069979" y="3429000"/>
              <a:ext cx="45420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系統命名由來</a:t>
              </a:r>
            </a:p>
          </p:txBody>
        </p: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1A3F8C11-DDA9-08DB-BA3B-8513AE9D106F}"/>
                </a:ext>
              </a:extLst>
            </p:cNvPr>
            <p:cNvCxnSpPr>
              <a:cxnSpLocks/>
            </p:cNvCxnSpPr>
            <p:nvPr/>
          </p:nvCxnSpPr>
          <p:spPr>
            <a:xfrm>
              <a:off x="847344" y="3116580"/>
              <a:ext cx="3137916" cy="0"/>
            </a:xfrm>
            <a:prstGeom prst="line">
              <a:avLst/>
            </a:prstGeom>
            <a:ln w="1270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F9651574-8414-8298-8C4D-194632EE55DE}"/>
                </a:ext>
              </a:extLst>
            </p:cNvPr>
            <p:cNvCxnSpPr>
              <a:cxnSpLocks/>
            </p:cNvCxnSpPr>
            <p:nvPr/>
          </p:nvCxnSpPr>
          <p:spPr>
            <a:xfrm>
              <a:off x="890016" y="4411980"/>
              <a:ext cx="3095244" cy="0"/>
            </a:xfrm>
            <a:prstGeom prst="line">
              <a:avLst/>
            </a:prstGeom>
            <a:ln w="1270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3AD1E678-EF8A-931B-77D2-3619BCFF4749}"/>
                </a:ext>
              </a:extLst>
            </p:cNvPr>
            <p:cNvCxnSpPr>
              <a:cxnSpLocks/>
            </p:cNvCxnSpPr>
            <p:nvPr/>
          </p:nvCxnSpPr>
          <p:spPr>
            <a:xfrm>
              <a:off x="890016" y="3064764"/>
              <a:ext cx="0" cy="1410716"/>
            </a:xfrm>
            <a:prstGeom prst="line">
              <a:avLst/>
            </a:prstGeom>
            <a:ln w="1270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EC57456-BC68-A187-BF65-37D22CB4420C}"/>
                </a:ext>
              </a:extLst>
            </p:cNvPr>
            <p:cNvCxnSpPr>
              <a:cxnSpLocks/>
            </p:cNvCxnSpPr>
            <p:nvPr/>
          </p:nvCxnSpPr>
          <p:spPr>
            <a:xfrm>
              <a:off x="3941444" y="2620469"/>
              <a:ext cx="1966962" cy="1120951"/>
            </a:xfrm>
            <a:prstGeom prst="line">
              <a:avLst/>
            </a:prstGeom>
            <a:ln w="1270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8DC76896-F5F2-3062-731A-6160A7E1D9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6360" y="3698240"/>
              <a:ext cx="2012046" cy="1207036"/>
            </a:xfrm>
            <a:prstGeom prst="line">
              <a:avLst/>
            </a:prstGeom>
            <a:ln w="1270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EA45E472-06CA-F93F-690B-F4340634C5EA}"/>
                </a:ext>
              </a:extLst>
            </p:cNvPr>
            <p:cNvCxnSpPr>
              <a:cxnSpLocks/>
            </p:cNvCxnSpPr>
            <p:nvPr/>
          </p:nvCxnSpPr>
          <p:spPr>
            <a:xfrm>
              <a:off x="3958590" y="2575560"/>
              <a:ext cx="0" cy="599440"/>
            </a:xfrm>
            <a:prstGeom prst="line">
              <a:avLst/>
            </a:prstGeom>
            <a:ln w="1270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F6C94E5C-7EE2-2FA6-E394-FAF89049FFE6}"/>
                </a:ext>
              </a:extLst>
            </p:cNvPr>
            <p:cNvCxnSpPr>
              <a:cxnSpLocks/>
            </p:cNvCxnSpPr>
            <p:nvPr/>
          </p:nvCxnSpPr>
          <p:spPr>
            <a:xfrm>
              <a:off x="3941444" y="4358640"/>
              <a:ext cx="13336" cy="546636"/>
            </a:xfrm>
            <a:prstGeom prst="line">
              <a:avLst/>
            </a:prstGeom>
            <a:ln w="1270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299F331-489E-D922-BC8D-41C475457EC2}"/>
              </a:ext>
            </a:extLst>
          </p:cNvPr>
          <p:cNvSpPr txBox="1"/>
          <p:nvPr/>
        </p:nvSpPr>
        <p:spPr>
          <a:xfrm>
            <a:off x="6984559" y="1161448"/>
            <a:ext cx="5062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0" b="1" dirty="0">
                <a:solidFill>
                  <a:schemeClr val="bg1"/>
                </a:solidFill>
                <a:latin typeface="Adobe Gothic Std B" panose="020B0800000000000000" pitchFamily="34" charset="-128"/>
                <a:ea typeface="微軟正黑體" panose="020B0604030504040204" pitchFamily="34" charset="-120"/>
              </a:rPr>
              <a:t>貘</a:t>
            </a:r>
            <a:r>
              <a:rPr lang="en-US" altLang="zh-TW" sz="8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nsters</a:t>
            </a:r>
            <a:endParaRPr lang="zh-TW" altLang="en-US" sz="80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EDC744-F298-F3A2-9082-D240A8C31EE8}"/>
              </a:ext>
            </a:extLst>
          </p:cNvPr>
          <p:cNvSpPr/>
          <p:nvPr/>
        </p:nvSpPr>
        <p:spPr>
          <a:xfrm>
            <a:off x="6984559" y="2506092"/>
            <a:ext cx="4181281" cy="3605269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287F5315-828E-1FAF-6546-AE604EEC44E5}"/>
              </a:ext>
            </a:extLst>
          </p:cNvPr>
          <p:cNvSpPr txBox="1"/>
          <p:nvPr/>
        </p:nvSpPr>
        <p:spPr>
          <a:xfrm>
            <a:off x="7197436" y="2923349"/>
            <a:ext cx="5016067" cy="2579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5000"/>
              </a:lnSpc>
              <a:buFont typeface="Wingdings" panose="05000000000000000000" pitchFamily="2" charset="2"/>
              <a:buChar char="n"/>
            </a:pPr>
            <a:r>
              <a:rPr lang="en-US" altLang="zh-TW" sz="28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Monsters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的諧音</a:t>
            </a:r>
            <a:endParaRPr lang="en-US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ts val="5000"/>
              </a:lnSpc>
              <a:buFont typeface="Wingdings" panose="05000000000000000000" pitchFamily="2" charset="2"/>
              <a:buChar char="n"/>
            </a:pP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傳說貘可以吃掉惡夢</a:t>
            </a:r>
            <a:endParaRPr lang="en-US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ts val="5000"/>
              </a:lnSpc>
              <a:buFont typeface="Wingdings" panose="05000000000000000000" pitchFamily="2" charset="2"/>
              <a:buChar char="n"/>
            </a:pP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象徵</a:t>
            </a:r>
            <a:r>
              <a:rPr lang="en-US" altLang="zh-TW" sz="28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App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能夠吃掉負</a:t>
            </a:r>
            <a:endParaRPr lang="en-US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5000"/>
              </a:lnSpc>
            </a:pPr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面情緒</a:t>
            </a:r>
            <a:endParaRPr lang="en-US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764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7" grpId="0"/>
      <p:bldP spid="54" grpId="0" animBg="1"/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18DFF8B-EFD5-DE33-82BC-88EA0D95A730}"/>
              </a:ext>
            </a:extLst>
          </p:cNvPr>
          <p:cNvSpPr/>
          <p:nvPr/>
        </p:nvSpPr>
        <p:spPr>
          <a:xfrm>
            <a:off x="0" y="5880847"/>
            <a:ext cx="12192000" cy="971059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AB79CD4-E4D0-1519-1C94-D7006384E922}"/>
              </a:ext>
            </a:extLst>
          </p:cNvPr>
          <p:cNvSpPr/>
          <p:nvPr/>
        </p:nvSpPr>
        <p:spPr>
          <a:xfrm>
            <a:off x="-1" y="717772"/>
            <a:ext cx="4712845" cy="1105396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9409857-B537-D752-97CD-6A3E1C522A18}"/>
              </a:ext>
            </a:extLst>
          </p:cNvPr>
          <p:cNvSpPr/>
          <p:nvPr/>
        </p:nvSpPr>
        <p:spPr>
          <a:xfrm>
            <a:off x="4345291" y="427259"/>
            <a:ext cx="1563116" cy="1596208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BAB6E92-9656-78F9-5521-7CC36A77D620}"/>
              </a:ext>
            </a:extLst>
          </p:cNvPr>
          <p:cNvSpPr txBox="1"/>
          <p:nvPr/>
        </p:nvSpPr>
        <p:spPr>
          <a:xfrm>
            <a:off x="-860612" y="85497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系統簡介與特色</a:t>
            </a:r>
            <a:endParaRPr lang="en-US" altLang="ko-KR" sz="4800" b="1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pic>
        <p:nvPicPr>
          <p:cNvPr id="12" name="圖形 11" descr="笑臉 (無填滿)">
            <a:extLst>
              <a:ext uri="{FF2B5EF4-FFF2-40B4-BE49-F238E27FC236}">
                <a16:creationId xmlns:a16="http://schemas.microsoft.com/office/drawing/2014/main" id="{26BFDDCF-5E3B-D9C2-BC4C-5A900701B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3968" y="552482"/>
            <a:ext cx="1345762" cy="1345762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19262358-E694-DD5C-1BCE-2EC2F418BF53}"/>
              </a:ext>
            </a:extLst>
          </p:cNvPr>
          <p:cNvGrpSpPr/>
          <p:nvPr/>
        </p:nvGrpSpPr>
        <p:grpSpPr>
          <a:xfrm>
            <a:off x="1158770" y="2353813"/>
            <a:ext cx="2986074" cy="3095392"/>
            <a:chOff x="1158770" y="2353813"/>
            <a:chExt cx="2986074" cy="3095392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5A88651C-E97A-AB9D-A68C-D5A28ED53845}"/>
                </a:ext>
              </a:extLst>
            </p:cNvPr>
            <p:cNvGrpSpPr/>
            <p:nvPr/>
          </p:nvGrpSpPr>
          <p:grpSpPr>
            <a:xfrm rot="12158856">
              <a:off x="1158770" y="2353813"/>
              <a:ext cx="2986074" cy="3095392"/>
              <a:chOff x="823925" y="2715843"/>
              <a:chExt cx="2986074" cy="3095392"/>
            </a:xfrm>
          </p:grpSpPr>
          <p:sp>
            <p:nvSpPr>
              <p:cNvPr id="14" name="弧形 13">
                <a:extLst>
                  <a:ext uri="{FF2B5EF4-FFF2-40B4-BE49-F238E27FC236}">
                    <a16:creationId xmlns:a16="http://schemas.microsoft.com/office/drawing/2014/main" id="{A6E24DDB-2AE9-F9F2-EAC5-FBAAA17EB4FE}"/>
                  </a:ext>
                </a:extLst>
              </p:cNvPr>
              <p:cNvSpPr/>
              <p:nvPr/>
            </p:nvSpPr>
            <p:spPr>
              <a:xfrm>
                <a:off x="823925" y="2822858"/>
                <a:ext cx="2986074" cy="2772044"/>
              </a:xfrm>
              <a:prstGeom prst="arc">
                <a:avLst/>
              </a:prstGeom>
              <a:ln w="1270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弧形 14">
                <a:extLst>
                  <a:ext uri="{FF2B5EF4-FFF2-40B4-BE49-F238E27FC236}">
                    <a16:creationId xmlns:a16="http://schemas.microsoft.com/office/drawing/2014/main" id="{AF82DC38-55DB-358B-7703-0FD6835F8D3A}"/>
                  </a:ext>
                </a:extLst>
              </p:cNvPr>
              <p:cNvSpPr/>
              <p:nvPr/>
            </p:nvSpPr>
            <p:spPr>
              <a:xfrm rot="16200000">
                <a:off x="823926" y="2932176"/>
                <a:ext cx="2986074" cy="2772044"/>
              </a:xfrm>
              <a:prstGeom prst="arc">
                <a:avLst/>
              </a:prstGeom>
              <a:ln w="1270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弧形 15">
                <a:extLst>
                  <a:ext uri="{FF2B5EF4-FFF2-40B4-BE49-F238E27FC236}">
                    <a16:creationId xmlns:a16="http://schemas.microsoft.com/office/drawing/2014/main" id="{40E6B6DA-2309-D003-0531-75467EA2E1FB}"/>
                  </a:ext>
                </a:extLst>
              </p:cNvPr>
              <p:cNvSpPr/>
              <p:nvPr/>
            </p:nvSpPr>
            <p:spPr>
              <a:xfrm rot="5400000">
                <a:off x="930940" y="2822858"/>
                <a:ext cx="2986074" cy="2772044"/>
              </a:xfrm>
              <a:prstGeom prst="arc">
                <a:avLst/>
              </a:prstGeom>
              <a:ln w="1270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8386D657-6631-DA66-E80C-8086F79C8F4A}"/>
                </a:ext>
              </a:extLst>
            </p:cNvPr>
            <p:cNvSpPr txBox="1"/>
            <p:nvPr/>
          </p:nvSpPr>
          <p:spPr>
            <a:xfrm>
              <a:off x="1677173" y="3298009"/>
              <a:ext cx="199136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6600" b="1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簡介</a:t>
              </a:r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F08081C-FF55-7967-EE3D-B853198FB63B}"/>
              </a:ext>
            </a:extLst>
          </p:cNvPr>
          <p:cNvSpPr txBox="1"/>
          <p:nvPr/>
        </p:nvSpPr>
        <p:spPr>
          <a:xfrm>
            <a:off x="6729342" y="717772"/>
            <a:ext cx="47475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0" b="1" dirty="0">
                <a:solidFill>
                  <a:schemeClr val="accent6">
                    <a:lumMod val="75000"/>
                  </a:schemeClr>
                </a:solidFill>
                <a:latin typeface="Adobe Gothic Std B" panose="020B0800000000000000" pitchFamily="34" charset="-128"/>
                <a:ea typeface="微軟正黑體" panose="020B0604030504040204" pitchFamily="34" charset="-120"/>
              </a:rPr>
              <a:t>貘</a:t>
            </a:r>
            <a:r>
              <a:rPr lang="en-US" altLang="zh-TW" sz="8000" dirty="0">
                <a:solidFill>
                  <a:schemeClr val="accent6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nsters</a:t>
            </a:r>
            <a:endParaRPr lang="zh-TW" altLang="en-US" sz="8000" dirty="0">
              <a:solidFill>
                <a:schemeClr val="accent6">
                  <a:lumMod val="75000"/>
                </a:schemeClr>
              </a:solidFill>
              <a:latin typeface="Adobe Gothic Std B" panose="020B0800000000000000" pitchFamily="34" charset="-128"/>
            </a:endParaRPr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FE704355-31AA-2600-609F-B1715142BC4F}"/>
              </a:ext>
            </a:extLst>
          </p:cNvPr>
          <p:cNvGrpSpPr/>
          <p:nvPr/>
        </p:nvGrpSpPr>
        <p:grpSpPr>
          <a:xfrm>
            <a:off x="9534171" y="4815068"/>
            <a:ext cx="2214133" cy="1919915"/>
            <a:chOff x="3345653" y="3560064"/>
            <a:chExt cx="2106715" cy="1825245"/>
          </a:xfrm>
        </p:grpSpPr>
        <p:sp>
          <p:nvSpPr>
            <p:cNvPr id="45" name="梯形 44">
              <a:extLst>
                <a:ext uri="{FF2B5EF4-FFF2-40B4-BE49-F238E27FC236}">
                  <a16:creationId xmlns:a16="http://schemas.microsoft.com/office/drawing/2014/main" id="{4C3043F1-F4B0-B47D-33B5-5538A8F63C85}"/>
                </a:ext>
              </a:extLst>
            </p:cNvPr>
            <p:cNvSpPr/>
            <p:nvPr/>
          </p:nvSpPr>
          <p:spPr>
            <a:xfrm>
              <a:off x="3345653" y="4311437"/>
              <a:ext cx="2106715" cy="1073872"/>
            </a:xfrm>
            <a:prstGeom prst="trapezoid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338E3DBA-0811-BCC8-15CF-EB2A88A57A4F}"/>
                </a:ext>
              </a:extLst>
            </p:cNvPr>
            <p:cNvSpPr/>
            <p:nvPr/>
          </p:nvSpPr>
          <p:spPr>
            <a:xfrm rot="20136243">
              <a:off x="3629564" y="3579373"/>
              <a:ext cx="362164" cy="386486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F419C2A9-24A2-EC7E-025B-4EF2B34D4092}"/>
                </a:ext>
              </a:extLst>
            </p:cNvPr>
            <p:cNvSpPr/>
            <p:nvPr/>
          </p:nvSpPr>
          <p:spPr>
            <a:xfrm rot="20136243">
              <a:off x="3734207" y="3666036"/>
              <a:ext cx="228370" cy="294520"/>
            </a:xfrm>
            <a:prstGeom prst="ellipse">
              <a:avLst/>
            </a:prstGeom>
            <a:solidFill>
              <a:srgbClr val="6F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51BC755C-F988-AD9D-5832-7E3349A04D90}"/>
                </a:ext>
              </a:extLst>
            </p:cNvPr>
            <p:cNvSpPr/>
            <p:nvPr/>
          </p:nvSpPr>
          <p:spPr>
            <a:xfrm rot="2903174" flipH="1">
              <a:off x="4813311" y="3576894"/>
              <a:ext cx="354219" cy="386742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2A890679-59EF-AC10-4F2D-D63FF7BD9B37}"/>
                </a:ext>
              </a:extLst>
            </p:cNvPr>
            <p:cNvSpPr/>
            <p:nvPr/>
          </p:nvSpPr>
          <p:spPr>
            <a:xfrm rot="2610489" flipH="1">
              <a:off x="4864378" y="3654920"/>
              <a:ext cx="208183" cy="296653"/>
            </a:xfrm>
            <a:prstGeom prst="ellipse">
              <a:avLst/>
            </a:prstGeom>
            <a:solidFill>
              <a:srgbClr val="6F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714B0DBB-193C-518C-EFBB-8252143A0403}"/>
                </a:ext>
              </a:extLst>
            </p:cNvPr>
            <p:cNvSpPr/>
            <p:nvPr/>
          </p:nvSpPr>
          <p:spPr>
            <a:xfrm>
              <a:off x="3584590" y="3560064"/>
              <a:ext cx="1622438" cy="1825245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FFEF3EDC-51AD-4AC2-471E-F7E1502E6D2F}"/>
                </a:ext>
              </a:extLst>
            </p:cNvPr>
            <p:cNvGrpSpPr/>
            <p:nvPr/>
          </p:nvGrpSpPr>
          <p:grpSpPr>
            <a:xfrm>
              <a:off x="3912803" y="4080579"/>
              <a:ext cx="966013" cy="997871"/>
              <a:chOff x="3657600" y="1296421"/>
              <a:chExt cx="4876800" cy="5305546"/>
            </a:xfrm>
          </p:grpSpPr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FE8D8A6-4EAA-BEDB-F989-6C026B320E1F}"/>
                  </a:ext>
                </a:extLst>
              </p:cNvPr>
              <p:cNvSpPr/>
              <p:nvPr/>
            </p:nvSpPr>
            <p:spPr>
              <a:xfrm>
                <a:off x="3730752" y="1395983"/>
                <a:ext cx="4730496" cy="5205984"/>
              </a:xfrm>
              <a:prstGeom prst="rect">
                <a:avLst/>
              </a:prstGeom>
              <a:solidFill>
                <a:srgbClr val="C42626">
                  <a:alpha val="8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59" name="群組 58">
                <a:extLst>
                  <a:ext uri="{FF2B5EF4-FFF2-40B4-BE49-F238E27FC236}">
                    <a16:creationId xmlns:a16="http://schemas.microsoft.com/office/drawing/2014/main" id="{2433D144-006F-7657-A25C-45D70490D8B6}"/>
                  </a:ext>
                </a:extLst>
              </p:cNvPr>
              <p:cNvGrpSpPr/>
              <p:nvPr/>
            </p:nvGrpSpPr>
            <p:grpSpPr>
              <a:xfrm>
                <a:off x="3730752" y="5675375"/>
                <a:ext cx="4767072" cy="926592"/>
                <a:chOff x="3730752" y="5675375"/>
                <a:chExt cx="4767072" cy="926592"/>
              </a:xfrm>
            </p:grpSpPr>
            <p:sp>
              <p:nvSpPr>
                <p:cNvPr id="65" name="等腰三角形 64">
                  <a:extLst>
                    <a:ext uri="{FF2B5EF4-FFF2-40B4-BE49-F238E27FC236}">
                      <a16:creationId xmlns:a16="http://schemas.microsoft.com/office/drawing/2014/main" id="{9FA79653-1F24-C4F9-A55E-673578120E2E}"/>
                    </a:ext>
                  </a:extLst>
                </p:cNvPr>
                <p:cNvSpPr/>
                <p:nvPr/>
              </p:nvSpPr>
              <p:spPr>
                <a:xfrm>
                  <a:off x="3730752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6" name="等腰三角形 65">
                  <a:extLst>
                    <a:ext uri="{FF2B5EF4-FFF2-40B4-BE49-F238E27FC236}">
                      <a16:creationId xmlns:a16="http://schemas.microsoft.com/office/drawing/2014/main" id="{0594FB68-5F85-E8F6-F6F5-CEEDF05D2C6C}"/>
                    </a:ext>
                  </a:extLst>
                </p:cNvPr>
                <p:cNvSpPr/>
                <p:nvPr/>
              </p:nvSpPr>
              <p:spPr>
                <a:xfrm>
                  <a:off x="4815840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7" name="等腰三角形 66">
                  <a:extLst>
                    <a:ext uri="{FF2B5EF4-FFF2-40B4-BE49-F238E27FC236}">
                      <a16:creationId xmlns:a16="http://schemas.microsoft.com/office/drawing/2014/main" id="{BB30B143-B26F-F458-CC74-027740B8D399}"/>
                    </a:ext>
                  </a:extLst>
                </p:cNvPr>
                <p:cNvSpPr/>
                <p:nvPr/>
              </p:nvSpPr>
              <p:spPr>
                <a:xfrm>
                  <a:off x="5998463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68" name="等腰三角形 67">
                  <a:extLst>
                    <a:ext uri="{FF2B5EF4-FFF2-40B4-BE49-F238E27FC236}">
                      <a16:creationId xmlns:a16="http://schemas.microsoft.com/office/drawing/2014/main" id="{B4CF39B2-92E6-BE14-7F60-2BEB837E1C16}"/>
                    </a:ext>
                  </a:extLst>
                </p:cNvPr>
                <p:cNvSpPr/>
                <p:nvPr/>
              </p:nvSpPr>
              <p:spPr>
                <a:xfrm>
                  <a:off x="7217664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grpSp>
            <p:nvGrpSpPr>
              <p:cNvPr id="60" name="群組 59">
                <a:extLst>
                  <a:ext uri="{FF2B5EF4-FFF2-40B4-BE49-F238E27FC236}">
                    <a16:creationId xmlns:a16="http://schemas.microsoft.com/office/drawing/2014/main" id="{4C25109F-129F-F14F-27E4-4CC65B2658DB}"/>
                  </a:ext>
                </a:extLst>
              </p:cNvPr>
              <p:cNvGrpSpPr/>
              <p:nvPr/>
            </p:nvGrpSpPr>
            <p:grpSpPr>
              <a:xfrm rot="10800000">
                <a:off x="3657600" y="1296421"/>
                <a:ext cx="4876800" cy="938780"/>
                <a:chOff x="3730752" y="5663187"/>
                <a:chExt cx="4730496" cy="938780"/>
              </a:xfrm>
            </p:grpSpPr>
            <p:sp>
              <p:nvSpPr>
                <p:cNvPr id="61" name="等腰三角形 60">
                  <a:extLst>
                    <a:ext uri="{FF2B5EF4-FFF2-40B4-BE49-F238E27FC236}">
                      <a16:creationId xmlns:a16="http://schemas.microsoft.com/office/drawing/2014/main" id="{52D9765C-EA01-27E2-64A4-22A450EFF232}"/>
                    </a:ext>
                  </a:extLst>
                </p:cNvPr>
                <p:cNvSpPr/>
                <p:nvPr/>
              </p:nvSpPr>
              <p:spPr>
                <a:xfrm>
                  <a:off x="3730752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2" name="等腰三角形 61">
                  <a:extLst>
                    <a:ext uri="{FF2B5EF4-FFF2-40B4-BE49-F238E27FC236}">
                      <a16:creationId xmlns:a16="http://schemas.microsoft.com/office/drawing/2014/main" id="{DB04E78E-81DC-5E46-3E7E-8760A8D2813A}"/>
                    </a:ext>
                  </a:extLst>
                </p:cNvPr>
                <p:cNvSpPr/>
                <p:nvPr/>
              </p:nvSpPr>
              <p:spPr>
                <a:xfrm>
                  <a:off x="4815840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3" name="等腰三角形 62">
                  <a:extLst>
                    <a:ext uri="{FF2B5EF4-FFF2-40B4-BE49-F238E27FC236}">
                      <a16:creationId xmlns:a16="http://schemas.microsoft.com/office/drawing/2014/main" id="{94BA5633-C60A-55BC-D4BF-C82A8438351C}"/>
                    </a:ext>
                  </a:extLst>
                </p:cNvPr>
                <p:cNvSpPr/>
                <p:nvPr/>
              </p:nvSpPr>
              <p:spPr>
                <a:xfrm>
                  <a:off x="6004560" y="5663187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4" name="等腰三角形 63">
                  <a:extLst>
                    <a:ext uri="{FF2B5EF4-FFF2-40B4-BE49-F238E27FC236}">
                      <a16:creationId xmlns:a16="http://schemas.microsoft.com/office/drawing/2014/main" id="{CAE0E1FC-A5B3-E1FC-4005-39BBDC63E16C}"/>
                    </a:ext>
                  </a:extLst>
                </p:cNvPr>
                <p:cNvSpPr/>
                <p:nvPr/>
              </p:nvSpPr>
              <p:spPr>
                <a:xfrm>
                  <a:off x="7181088" y="5669281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</p:grp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B414C272-F2CF-B2E7-E08A-43148A144597}"/>
                </a:ext>
              </a:extLst>
            </p:cNvPr>
            <p:cNvSpPr/>
            <p:nvPr/>
          </p:nvSpPr>
          <p:spPr>
            <a:xfrm>
              <a:off x="3810358" y="3966545"/>
              <a:ext cx="219149" cy="22733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E06BEC4A-2CB0-9624-F190-B12F6F8B94D8}"/>
                </a:ext>
              </a:extLst>
            </p:cNvPr>
            <p:cNvSpPr/>
            <p:nvPr/>
          </p:nvSpPr>
          <p:spPr>
            <a:xfrm>
              <a:off x="4726490" y="3962719"/>
              <a:ext cx="219149" cy="22733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7277221E-C00A-87CF-F6F1-146D0D489945}"/>
                </a:ext>
              </a:extLst>
            </p:cNvPr>
            <p:cNvSpPr/>
            <p:nvPr/>
          </p:nvSpPr>
          <p:spPr>
            <a:xfrm>
              <a:off x="3946237" y="3997381"/>
              <a:ext cx="36219" cy="39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8A29FF11-4C98-B494-ED4C-0C50B6773AE1}"/>
                </a:ext>
              </a:extLst>
            </p:cNvPr>
            <p:cNvSpPr/>
            <p:nvPr/>
          </p:nvSpPr>
          <p:spPr>
            <a:xfrm>
              <a:off x="4866576" y="4004575"/>
              <a:ext cx="36219" cy="39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E08EEC09-71A3-C934-4069-EC2E53BE8837}"/>
                </a:ext>
              </a:extLst>
            </p:cNvPr>
            <p:cNvSpPr/>
            <p:nvPr/>
          </p:nvSpPr>
          <p:spPr>
            <a:xfrm>
              <a:off x="3436078" y="4166464"/>
              <a:ext cx="334370" cy="297287"/>
            </a:xfrm>
            <a:prstGeom prst="ellipse">
              <a:avLst/>
            </a:prstGeom>
            <a:solidFill>
              <a:srgbClr val="F5D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8B646B65-EBC8-4155-2EE8-ADFEAFCA6CE5}"/>
                </a:ext>
              </a:extLst>
            </p:cNvPr>
            <p:cNvSpPr/>
            <p:nvPr/>
          </p:nvSpPr>
          <p:spPr>
            <a:xfrm>
              <a:off x="5019012" y="4167677"/>
              <a:ext cx="334370" cy="297287"/>
            </a:xfrm>
            <a:prstGeom prst="ellipse">
              <a:avLst/>
            </a:prstGeom>
            <a:solidFill>
              <a:srgbClr val="F5D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8DD4CEB-217A-F2E3-A9EE-563CFEDDE6DB}"/>
              </a:ext>
            </a:extLst>
          </p:cNvPr>
          <p:cNvSpPr txBox="1"/>
          <p:nvPr/>
        </p:nvSpPr>
        <p:spPr>
          <a:xfrm>
            <a:off x="5563564" y="2621098"/>
            <a:ext cx="6392270" cy="2579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5000"/>
              </a:lnSpc>
              <a:buFont typeface="Wingdings" panose="05000000000000000000" pitchFamily="2" charset="2"/>
              <a:buChar char="n"/>
            </a:pPr>
            <a:r>
              <a:rPr lang="zh-TW" altLang="en-US" sz="28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一款紀錄煩惱、心情的</a:t>
            </a:r>
            <a:r>
              <a:rPr lang="en-US" altLang="zh-TW" sz="28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</a:p>
          <a:p>
            <a:pPr marL="457200" indent="-457200">
              <a:lnSpc>
                <a:spcPts val="5000"/>
              </a:lnSpc>
              <a:buFont typeface="Wingdings" panose="05000000000000000000" pitchFamily="2" charset="2"/>
              <a:buChar char="n"/>
            </a:pPr>
            <a:r>
              <a:rPr lang="zh-TW" altLang="en-US" sz="28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繪製專屬自己的心情圖畫</a:t>
            </a:r>
            <a:endParaRPr lang="en-US" altLang="zh-TW" sz="2800" b="1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ts val="5000"/>
              </a:lnSpc>
              <a:buFont typeface="Wingdings" panose="05000000000000000000" pitchFamily="2" charset="2"/>
              <a:buChar char="n"/>
            </a:pPr>
            <a:r>
              <a:rPr lang="zh-TW" altLang="en-US" sz="28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記錄煩惱指數、心情指數並分析</a:t>
            </a:r>
            <a:endParaRPr lang="en-US" altLang="zh-TW" sz="2800" b="1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ts val="5000"/>
              </a:lnSpc>
              <a:buFont typeface="Wingdings" panose="05000000000000000000" pitchFamily="2" charset="2"/>
              <a:buChar char="n"/>
            </a:pPr>
            <a:r>
              <a:rPr lang="zh-TW" altLang="en-US" sz="28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打造社群讓使用者進行互動交流</a:t>
            </a:r>
          </a:p>
        </p:txBody>
      </p:sp>
    </p:spTree>
    <p:extLst>
      <p:ext uri="{BB962C8B-B14F-4D97-AF65-F5344CB8AC3E}">
        <p14:creationId xmlns:p14="http://schemas.microsoft.com/office/powerpoint/2010/main" val="349834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</TotalTime>
  <Words>275</Words>
  <Application>Microsoft Office PowerPoint</Application>
  <PresentationFormat>寬螢幕</PresentationFormat>
  <Paragraphs>95</Paragraphs>
  <Slides>32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1" baseType="lpstr">
      <vt:lpstr>Adobe Gothic Std B</vt:lpstr>
      <vt:lpstr>Noto Sans Symbols</vt:lpstr>
      <vt:lpstr>微軟正黑體</vt:lpstr>
      <vt:lpstr>微軟正黑體</vt:lpstr>
      <vt:lpstr>Arial</vt:lpstr>
      <vt:lpstr>Calibri</vt:lpstr>
      <vt:lpstr>Calibri Light</vt:lpstr>
      <vt:lpstr>Wingdings</vt:lpstr>
      <vt:lpstr>Office 佈景主題</vt:lpstr>
      <vt:lpstr>貘nsters</vt:lpstr>
      <vt:lpstr>目錄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淨純 劉</dc:creator>
  <cp:lastModifiedBy>淨純 劉</cp:lastModifiedBy>
  <cp:revision>27</cp:revision>
  <dcterms:created xsi:type="dcterms:W3CDTF">2022-05-16T07:43:50Z</dcterms:created>
  <dcterms:modified xsi:type="dcterms:W3CDTF">2022-05-23T15:44:29Z</dcterms:modified>
</cp:coreProperties>
</file>